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6858000" cx="12192000"/>
  <p:notesSz cx="6858000" cy="9144000"/>
  <p:embeddedFontLst>
    <p:embeddedFont>
      <p:font typeface="Roboto"/>
      <p:regular r:id="rId57"/>
      <p:bold r:id="rId58"/>
      <p:italic r:id="rId59"/>
      <p:boldItalic r:id="rId60"/>
    </p:embeddedFont>
    <p:embeddedFont>
      <p:font typeface="Overpass ExtraBold"/>
      <p:bold r:id="rId61"/>
      <p:boldItalic r:id="rId62"/>
    </p:embeddedFont>
    <p:embeddedFont>
      <p:font typeface="Do Hyeon"/>
      <p:regular r:id="rId63"/>
    </p:embeddedFont>
    <p:embeddedFont>
      <p:font typeface="Overpass Black"/>
      <p:bold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6" roundtripDataSignature="AMtx7mg0Cz5bYuqEiXn26x34oUYwLXoq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D92C732-5395-4A9C-92AC-C78CB98CC2BB}">
  <a:tblStyle styleId="{0D92C732-5395-4A9C-92AC-C78CB98CC2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verpassExtraBold-boldItalic.fntdata"/><Relationship Id="rId61" Type="http://schemas.openxmlformats.org/officeDocument/2006/relationships/font" Target="fonts/OverpassExtraBold-bold.fntdata"/><Relationship Id="rId20" Type="http://schemas.openxmlformats.org/officeDocument/2006/relationships/slide" Target="slides/slide15.xml"/><Relationship Id="rId64" Type="http://schemas.openxmlformats.org/officeDocument/2006/relationships/font" Target="fonts/OverpassBlack-bold.fntdata"/><Relationship Id="rId63" Type="http://schemas.openxmlformats.org/officeDocument/2006/relationships/font" Target="fonts/DoHyeon-regular.fntdata"/><Relationship Id="rId22" Type="http://schemas.openxmlformats.org/officeDocument/2006/relationships/slide" Target="slides/slide17.xml"/><Relationship Id="rId66" Type="http://customschemas.google.com/relationships/presentationmetadata" Target="metadata"/><Relationship Id="rId21" Type="http://schemas.openxmlformats.org/officeDocument/2006/relationships/slide" Target="slides/slide16.xml"/><Relationship Id="rId65" Type="http://schemas.openxmlformats.org/officeDocument/2006/relationships/font" Target="fonts/OverpassBlack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oboto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oboto-italic.fntdata"/><Relationship Id="rId14" Type="http://schemas.openxmlformats.org/officeDocument/2006/relationships/slide" Target="slides/slide9.xml"/><Relationship Id="rId58" Type="http://schemas.openxmlformats.org/officeDocument/2006/relationships/font" Target="fonts/Robo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안녕하세요. L사 구매관련데이터를 활용한 구매감소 예측 발표를 시작하겠습니다.</a:t>
            </a:r>
            <a:endParaRPr/>
          </a:p>
        </p:txBody>
      </p:sp>
      <p:sp>
        <p:nvSpPr>
          <p:cNvPr id="96" name="Google Shape;9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cf46f621e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▶저희는 제공받은 데이터를 제휴사별 매출액과 시계열로 분석해보았습니다.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화면과 같이, A 제휴사가 매출의 큰 부분을 차지하고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그 다음으로 B, C ,D 순서로 매출액을 차지하고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오른쪽의 시계열 분석을 보시면 D 제휴사의 매출액 시계열이 다른 제휴사보다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증가추세를 뚜렷하게 보이고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이러한 이유는 신규매장 출점이 많아지면서 그에따라 매출액이 증가했기 때문이라고 볼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하지만 파이 그래프에서 볼 수 있듯이 D 제휴사는 워낙 비중이 적어서 전체 매출에 대한 영향이 미미합니다.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g1cf46f621e6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cf46f621e6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▶다음으로는 제휴사별 매출액 구성과 분포를 시각화해보았습니다.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왼쪽의 버블차트를 보면 A 제휴사의 경우, 주로 패션 아이템의 비중이 높았습니다.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그리고 오른쪽의 그래프를 보시면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주로 패션 잡화의 매출이 크며, 대체로 쇼핑 시즌인 봄, 가을의 매출의 두드러짐을 확인할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2" name="Google Shape;902;g1cf46f621e6_1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cf46f621e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▶B 제휴사의 버블차트를 보시면 일상 편의품의 비중이 높음을 볼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오른쪽 시각화는 주로 일상용품이며,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앞서 보여드렸던 A 제휴사와 달리 B 제휴사는 계절성이 두드러지게 보이진 않습니다.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3" name="Google Shape;913;g1cf46f621e6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1cf46f621e6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▶C 제휴사는 B 제휴사와 마찬가지로 일상 편의품의 비중이 높았습니다.</a:t>
            </a:r>
            <a:endParaRPr/>
          </a:p>
        </p:txBody>
      </p:sp>
      <p:sp>
        <p:nvSpPr>
          <p:cNvPr id="926" name="Google Shape;926;g1cf46f621e6_1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cf46f621e6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▶D 제휴사는 화장품이 대부분의 상품을 구성하고 있습니다.</a:t>
            </a:r>
            <a:endParaRPr/>
          </a:p>
        </p:txBody>
      </p:sp>
      <p:sp>
        <p:nvSpPr>
          <p:cNvPr id="939" name="Google Shape;939;g1cf46f621e6_1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cf46f621e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▶각 제휴사별로 매출액 구성과 분포를 살펴본뒤 점포별 매출액도 시각화 해보았습니다.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화면을 보시면 A 제휴사가 점포수는 적으나 한 점포의 매출액이 크다는 것을 알 수 있었고,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A, B, C로 가면서 점포수는 늘어나나 점포당 매출액은 줄어듬을 볼 수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D는 매출에서 비중이 매우 낮고 대부분 신규매장입니다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g1cf46f621e6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1d52693210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▶이렇게 하여 저희는 탐색적 데이터 분석을 마치고,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본격적으로 작업에 들어가기 전 중분류 카테고리를 재분류 하면서 새로운 피처를 생성하였습니다.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제휴사별로 중분류명과 갯수가 달랐기 때문에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비교적 중분류가 잘 되어있는 A사를 기준으로 중분류 통합을 한 뒤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고급/일반, 내구/준내구/비내구, 편의/선매/전문 등의 신규 분류명을 만들어 분류하고 새로운 피처를 생성했습니다.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0" name="Google Shape;960;g1d52693210f_0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d52693210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▶또한 구매금액 변동지수를 만들었습니다.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이는 예측모델을 효과적으로 만들기 위한 작업이었습니다. 이후 모델개발 단계에서 설명드리겠습니다.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3" name="Google Shape;973;g1d52693210f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cf46f621e6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▶새로 만든 분류명의 점포별 매출액을 시각화 해보았습니다.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전반적으로 매출액은 성장하고 있지만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개별 분류를 살펴보면 매출액이 감소하거나 정체하는 분류가 상당수 존재합니다.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이러한 특징으로 볼 때 그 품목을 주로 사는 사람들의 이탈을 생각해 볼 수 있는 상황입니다.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화면과 같이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준내구, 선매 제품의 매출은 증가 추세를 보이나,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일반 상품이나 편의, 비내구 제품의 매출은 감소 추세를 보이고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87" name="Google Shape;987;g1cf46f621e6_0_1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cf46f621e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▶다음으로 RFM 분석을 실시했는데요.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최근방문을 뜻하는 R의 경우,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일부의 사람을 제외하고는 2015년 12월 28일 부터 31일 사이에 방문한 사람이 대부분인 편향된 분포를 보여줍니다.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방문빈도를 뜻하는 F의 경우 무난한 정규분포를 가집니다.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지출금액을 뜻하는 M은 그래프의 주황색 부분을 뜻하며 long tail의 형태를 띄고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일부의 사람이 대부분의 고액 소비를 하는 파레토 분포에 가까운 모양입니다.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파레토 분포란 20프로의 사람이 80프로의 소비를 책임진다는 분포로,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한쪽에 데이터가 쏠려있고 길게 늘어지는 long tail 모양의 분포를 가진다는 뜻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02" name="Google Shape;1002;g1cf46f621e6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319155aba_1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▶저희 프로젝트는 데이터를 기반으로 하여 문제를 발견하고,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의도에 맞게 데이터를 처리하고 활용하여 분석하였으며,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예측 모델을 개발하고 군집화하여 솔루션을 도출하는 방향으로 진행되었습니다.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오늘 발표도 이 흐름에 맞추어 진행됩니다.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1d319155aba_1_3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cf46f621e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▶RFM분석 말고도 좀 더 다양하게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시간대별, 성별, 지역별 등 시각화를 해보았고,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출력된 결과를 보니,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여러 요소들이 고객 매출액에 영향을 줄 수 있다는 것을 알게 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g1cf46f621e6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1cf46f621e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▶위 그래프는 고객들을 가장 소비금액이 많은 제휴사를 기준으로 그룹을 나눈 후 시계열로 살펴본 것입니다.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A, C, D 제휴사를 주로 이용하는 그룹의 경우 매출액이 증가하고 있으나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B 제휴사를 주로 이용하는 고객들의 합산 매출액이 감소 추세인 것을 볼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g1cf46f621e6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cf46f621e6_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▶마지막으로 전체 합계 매출액과 일부 고객 매출액을 시각화 해보았는데요.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전체 합계 매출액은 증가 추세를 보이지만,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오른쪽 시각화 자료인 고객별 매출액을 보면 이탈고객이 적지 않다는 것을 알 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g1cf46f621e6_5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1d319155aba_0_1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▶이렇게 데이터 분석을 통해 도출된 피처를 가지고 예측 모델 개발하였습니다.</a:t>
            </a:r>
            <a:endParaRPr/>
          </a:p>
        </p:txBody>
      </p:sp>
      <p:sp>
        <p:nvSpPr>
          <p:cNvPr id="1069" name="Google Shape;1069;g1d319155aba_0_15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d44172012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▶먼저 피쳐 지수화를 위해서 각 항목별 구매금액을 기준으로  1~9등급으로 나누고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분기마다 증가와 감소를 주어서 각항목을 변동지수화 하는 과정을 가졌습니다.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이의 결과로 고객의 구매감소 혹은 증가의 추세를 알 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고객의 분기별 구매등급을 산정하여 증감을 계산하고, 그 최종값은 추세를 반영하기 때문입니다.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이렇게 되면 한 고객의 증감추세를 확인할 수 있고, 모든 고객을 대상으로 비교를 할 수 있게 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g1d441720129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1cf46f621e6_3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▶앞서 개발한 피쳐들의 정보는 화면에 나타난 것과 같이 3가지로 분류할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g1cf46f621e6_3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d0ae13294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▶다음으로 모델을 개발하기 위해 train 데이터셋과 test 데이터셋을 생성하였습니다.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저희는 여섯 개의 분기 데이터로 다음 분기의 구매를 예측하는 모델을 만들고자 하였습니다.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변동변수로 데이터의 계절성을 최대한 맞춰주고,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2014년도 1분기부터 여섯 분기의 데이터와 그 다음 분기인 2015년도 3분기를 Training 세트로,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2014년도 2분기부터 여섯 분기의 데이터와 그 다음 분기인 2015년도 4분기를 Test 세트로 하였습니다.</a:t>
            </a:r>
            <a:endParaRPr/>
          </a:p>
        </p:txBody>
      </p:sp>
      <p:sp>
        <p:nvSpPr>
          <p:cNvPr id="1308" name="Google Shape;1308;g1d0ae13294a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1d0ae13294a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저희는 타겟이 되는 분기의 구매금액 데이터로 레이블을 만들었는데,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분기의 추세를 반영하는 값이었으나 정확도가 낮게 나오는 문제상황이 발생하였습니다.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3" name="Google Shape;1343;g1d0ae13294a_3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1d0ae13294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▶저희는 정확도 개선을 위해 며칠을 할애했고, 결국 문제를 해결하였습니다.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CAGR을 활용하여 레이블을 생성하는 것이었습니다.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CAGR이란 복합 연간 성장률로써 기업의 연간 성장률을 보여줄 때 사용됩니다.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CAGR은 년 단위로 비교되지만 저희는 분기를 사용하므로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매출액합계가 아닌, 평균으로 계산을 하여 범주를 맞추었습니다.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7" name="Google Shape;1357;g1d0ae13294a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1cf46f621e6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▶새로운 레이블을 개발한 뒤 전체 피쳐들로 모델을 돌려본 결과,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Best model의 정확도가 67%가 나오게 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만족스럽지 않은 결과이므로 정확도를 개선하기 위해 이번에는 중요한 피쳐들을 확인할 필요가 있었습니다.</a:t>
            </a:r>
            <a:endParaRPr/>
          </a:p>
        </p:txBody>
      </p:sp>
      <p:sp>
        <p:nvSpPr>
          <p:cNvPr id="1375" name="Google Shape;1375;g1cf46f621e6_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cb50470528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</a:t>
            </a:r>
            <a:r>
              <a:rPr lang="ko-KR"/>
              <a:t>저</a:t>
            </a:r>
            <a:r>
              <a:rPr lang="ko-KR"/>
              <a:t> 문제제기 입니다.</a:t>
            </a:r>
            <a:endParaRPr/>
          </a:p>
        </p:txBody>
      </p:sp>
      <p:sp>
        <p:nvSpPr>
          <p:cNvPr id="151" name="Google Shape;151;g1cb50470528_4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1cf46f621e6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▶트리맵을 시각화하여 타겟 예측을 중점으로 데이터가 구분되는 피쳐를 확인하기도 하고,(다음 슬라이드)</a:t>
            </a:r>
            <a:endParaRPr/>
          </a:p>
        </p:txBody>
      </p:sp>
      <p:sp>
        <p:nvSpPr>
          <p:cNvPr id="1392" name="Google Shape;1392;g1cf46f621e6_1_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cf46f621e6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▶파이캐럿을 활용하여 각 모델의 피쳐 중요도를 파악해서 중요한 피쳐들을 추출했습니다.</a:t>
            </a:r>
            <a:endParaRPr b="1"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02" name="Google Shape;1402;g1cf46f621e6_4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1d52693210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▶결과적으로 선정된 피쳐들은 왼쪽 화면과 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고객 상품의 구매변동을 반영하기 위해 고급, 일반, 선매, 전문 지수를,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고객의 제휴사별 구매액을 반영하기 위해 </a:t>
            </a:r>
            <a:r>
              <a:rPr lang="ko-KR">
                <a:solidFill>
                  <a:srgbClr val="D8D8D8"/>
                </a:solidFill>
              </a:rPr>
              <a:t>a,b,c,d </a:t>
            </a:r>
            <a:r>
              <a:rPr lang="ko-KR"/>
              <a:t>각 제휴사의 실제지출 데이터를,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고객의 제휴사별 구매액의 변동을 반영하기 위해 </a:t>
            </a:r>
            <a:r>
              <a:rPr lang="ko-KR">
                <a:solidFill>
                  <a:srgbClr val="D8D8D8"/>
                </a:solidFill>
              </a:rPr>
              <a:t>a,b,c,d </a:t>
            </a:r>
            <a:r>
              <a:rPr lang="ko-KR"/>
              <a:t>각 제휴사의 구매액 변동 지수를,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마지막으로 고객의 연평균 구매액 변화율로 cagr 피처와 RFM의 Monetary를 사용하였습니다.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g1d52693210f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1d52693210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▶선정한 피처의 값들을 입력하여 각 모델의 정확도를 확인하였습니다.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이 정확도는 test 데이터셋을 넣어 예측모델을 실행한 결과입니다.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정확도가 가장 높게 나온 모델은 light gbm이고 최고 정확도는 72.7%가 나왔습니다.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g1d52693210f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1cf46f621e6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▶저희는 좀 더 만족스러운 결과를 내기 위해 모델의 성능 개선을 시도했습니다.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검증, 차원 축소 등의 기법을 사용하였지만, 스케일이나 차원 축소 등의 처리를 하지 않은 데이터가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오히려 정확도가 더 높은것으로 나타났습니다.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g1cf46f621e6_3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1cb50470528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▶따라서 정확도 72.7%를 보인 light gbm의 예측결과 데이터로 군집화를 진행하였습니다.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군집화는 구매 감소 고객을 대상으로 진행하였습니다.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g1cb50470528_4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1cf46f621e6_7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▶저희는 K-Means 군집화 방식을 택했습니다. 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왜곡 정도가 매우 높은 데이터에 k-Means를 적용하면 중심의 개수를 증가시키더라도 변별력이 떨어지는 군집화가 수행되기 때문에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피처에 min_max_scaler를 통한 정규화를 진행한 후에 작업을 수행하였습니다.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엘보우 기법을 통하여 k가 3~4일때부터 경사가 완만해지는 것을 확인할 수 있었으며, 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해당 부분 군집의 실루엣 계수를 확인하기 위해 시각화를 진행하였습니다.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g1cf46f621e6_7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1cf46f621e6_7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▶군집이 잘 이루어졌는지 확인하기 위해 시각화한 자료입니다.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데이터가 골고루 분포되어 있으며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서로 섞이지 않고 군집이 이루어져 있음을 확인할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g1cf46f621e6_7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1d0ae13294a_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▶앞선 시각화 자료를 토대로 4개의 군집별 특성 분석을 실시하였습니다.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0번 군집은 총 1975명으로, B제휴사, 일반, 편의, 전문 상품의 구매가 감소 추세를 보인 군집으로 파악되었습니다.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1번 군집은 총 1821명으로,  전체 구매액 증감지수 평균이 1인데 비해 전문상품은 강한 증가추세이나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고급, 일반, 편의, 선매 상품은 상대적으로 약한 증가 추세를 보이고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2번 군집은 총 1290명으로, 전체 구매액 증감지수 평균이 2인데 비해 고급, 일반, 편의상품은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강한 증가추세이나 선매와 전문상품은 각각 증감지수가 선매 1.85 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전문 1.13으로 뚜렷하지 않은 증가추세가 확인되었습니다.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3번 군집은 총 4671명으로, 가장 많은 고객이 포함되어있는 군집이며,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전체 구매액 증감지수 평균에 비해 전문 상품이 감소추세를 보이고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선매, 고급상품이 약한 증가추세 그리고 일반과 편의상품이 강한 증가추세를 보였습니다.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▶위의 표에 나타난 증감지수와 제휴사별로 구매금액 평균을 분석한 결과,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D8D8D8"/>
                </a:solidFill>
              </a:rPr>
              <a:t>0번 군집은 Monetary 평균이 가장 높고 A 제휴사 방문 횟수가 타 군집에 비해 평균 100회정도 높은 것으로 확인되었습니다.</a:t>
            </a:r>
            <a:endParaRPr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D8D8D8"/>
                </a:solidFill>
              </a:rPr>
              <a:t>그리고 신규고객이 (3번과 함께) 가장 많은 (신규 유입이 가장 높은) 군집입니다.</a:t>
            </a:r>
            <a:endParaRPr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D8D8D8"/>
                </a:solidFill>
              </a:rPr>
              <a:t>또한 일반, 편의, 전문 상품 구매가 감소 추세를 보이고 있으며,  B 제휴사 구매도 감소추세를 보이고, A 제휴사에 지출이 쏠려있다는 특징이 있습니다.</a:t>
            </a:r>
            <a:endParaRPr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D8D8D8"/>
                </a:solidFill>
              </a:rPr>
              <a:t>군집의 특성을 세분화 시켜본 결과 A제휴사에 비해서 B제휴사가 일반/비내구/편의 상품 구매횟수가 높고,</a:t>
            </a:r>
            <a:endParaRPr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D8D8D8"/>
                </a:solidFill>
              </a:rPr>
              <a:t>B 제휴사에 비해 A제휴사의 전문 상품 구매횟수가 높다는 결론이 도출되었습니다.</a:t>
            </a:r>
            <a:endParaRPr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0번 군집의 경우 B제휴사 구매가 감소추세를 보이고 일반, 편의 상품 구매가 감소추세를 보인다는 점이 확인되었고,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이로 미루어보아 생활용품 구매에 있어 L사 이용이 줄어들고 있다는 결론을 낼 수 있습니다.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9" name="Google Shape;1489;g1d0ae13294a_6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1d0d703ad3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1d0d703ad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 </a:t>
            </a:r>
            <a:r>
              <a:rPr lang="ko-KR"/>
              <a:t>그리고 A제휴사에 지출이 쏠려있는 점</a:t>
            </a:r>
            <a:r>
              <a:rPr lang="ko-KR">
                <a:solidFill>
                  <a:srgbClr val="D8D8D8"/>
                </a:solidFill>
              </a:rPr>
              <a:t>(전문상품의 구매금액평균이 </a:t>
            </a:r>
            <a:r>
              <a:rPr lang="ko-KR">
                <a:solidFill>
                  <a:srgbClr val="D8D8D8"/>
                </a:solidFill>
              </a:rPr>
              <a:t>685824로 </a:t>
            </a:r>
            <a:r>
              <a:rPr lang="ko-KR">
                <a:solidFill>
                  <a:srgbClr val="D8D8D8"/>
                </a:solidFill>
              </a:rPr>
              <a:t>가장 높다) </a:t>
            </a:r>
            <a:r>
              <a:rPr lang="ko-KR"/>
              <a:t>과 전문 상품의 감소추세로 미루어보아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0번 군집 구매금액 파이에서 가장 큰 영역을 차지하는 전문상품이 구매감소를 보이기 때문에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0번 군집의 구매패턴이 감소하고 있다고 결론 지을 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이에 대한 솔루션으로 B 제휴사의 온라인 판매를 타겟으로 하려 하였으나,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어떤 상품이 온라인인지 정확한 데이터가 없다는 문제가 있었습니다.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온라인이 들어간 중분류명과 중분류코드로 산출한 데이터로는 구매현황을 자세하게 파악할 수 없었습니다.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B 제휴사의 데이터를 확인한 결과,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B제휴사 모바일 이용횟수에 비해 온라인 중분류의 매출액이 현저히 차이가 나서, 이 데이터는 충분하지 않음을 확신할 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그래서 저희는 솔루션 방향은 잡았으나 </a:t>
            </a:r>
            <a:r>
              <a:rPr lang="ko-KR">
                <a:solidFill>
                  <a:srgbClr val="D8D8D8"/>
                </a:solidFill>
              </a:rPr>
              <a:t>데이터의 소실인지/미취합인지 원인 불명의 이유로 데이터를 확인할 수 없어</a:t>
            </a:r>
            <a:r>
              <a:rPr lang="ko-KR"/>
              <a:t> 수행이 불가능하다고 판단하였습니다.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그리하여 저희는 </a:t>
            </a:r>
            <a:r>
              <a:rPr lang="ko-KR">
                <a:solidFill>
                  <a:schemeClr val="dk1"/>
                </a:solidFill>
              </a:rPr>
              <a:t>또다른</a:t>
            </a:r>
            <a:r>
              <a:rPr lang="ko-KR">
                <a:solidFill>
                  <a:schemeClr val="dk1"/>
                </a:solidFill>
              </a:rPr>
              <a:t> 솔루션으로</a:t>
            </a:r>
            <a:r>
              <a:rPr lang="ko-KR"/>
              <a:t> 잠재요인 협업필터링과 사용자 기반 협업 필터링을 개발하였습니다.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추천시스템을 만들어 A 제휴사의 전문 상품과 B 제휴사의 일반, 편의 상품을 추천하는 것입니다.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d0ae13294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▶저희는 2014년도 부터 2015년도까지의 L사 관련 기사를 조사하였습니다.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기사내용을 짧게 소개해 드리겠습니다.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14년도 기사를 살펴본 결과 L사 백화점의 식당과 식품매장 성장세가 10.9%로,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무려 두자리 성장률을 보여주었습니다.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또한 14년도에는 ‘셀프기프팅족’이 늘어남에 따라 가격보다 상품 자체가 중요해졌습니다.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15년도 기사를 살펴본 결과 옴니채널로 온라인 주문이 증가하며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온라인, 오프라인으로 유통채널 구조의 변화가 생겼고,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오프라인 매장을 활성화하려는 L사의 마케팅 전략이 있었다는 것을 알 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1d0ae13294a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1d52693210f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1d52693210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▶ 다음은 3번 군집의 특성입니다.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신규고객이 0번군집 다음으로 많은 군집입니다.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전체 제휴사 방문빈도가 가장 높고 평균지출액이 가장 낮으며,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제휴사별 방문횟수는 타군집에 비해 A는 가장 낮고, B는 중간 정도, C는 2배 이상 높습니다.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그리고 제휴사별 구매 비율은 골고루 분포되어있습니다.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빈도가 높고 일반/편의 구매율이 높아지는 것으로 보아 일반/편의 구매가 증가한다고 볼 수 있고,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평균지출액이 낮고 명품구매자가 상대적으로 적은 걸로 보아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애초에 전문 상품 구매가 낮았고 증감지수로 보니 그조차도 감소하였다고 볼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따라서 저희는 3번 군집이 애초에 사치품</a:t>
            </a:r>
            <a:r>
              <a:rPr lang="ko-KR">
                <a:solidFill>
                  <a:srgbClr val="D8D8D8"/>
                </a:solidFill>
              </a:rPr>
              <a:t>(A 제휴사 방문횟수 평균이 149로 가장 낮다. (최고는 0번 군집 238회))</a:t>
            </a:r>
            <a:r>
              <a:rPr lang="ko-KR">
                <a:solidFill>
                  <a:schemeClr val="dk1"/>
                </a:solidFill>
              </a:rPr>
              <a:t>에 흥미가 적은 고객들로 이루어져 있다고 가정하여 C제휴사의 저렴한 상품을 자주 구매하고 A제휴사에서 구매를 잘 하지 않는 특징을 가진다고 결론을 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그래서 A 제휴사 방문을 유도하기 위해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A제휴사 전문 상품에 대한 잠재요인 협업필터링 기반 추천시스템을 개발하고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사용자 기반 협업 필터링을 기반으로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 군집과 구매패턴이 유사한 고객들이 구매한 고급상품을 추천해주는 추천시스템을 개발하였습니다.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1d319155aba_0_2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 앞서 수행한 군집분석을 토대로 저희가 제안할 솔루션은 0번과 3번 군집에 맞는 추천시스템 개발 및 적용입니다. 특징을 크게 보이지 않는 1번, 2번 군집은 열외하였습니다.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g1d319155aba_0_23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1d52693210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저희는 서프라이즈 모듈을 사용하여 잠재요인 협업 필터링을 통해 두 종류의 추천시스템을 개발하였습니다. 각각 A 제휴사의 전문상품과 B 제휴사의 편의상품을 고객의 구매패턴에 맞추어 추천해주는 시스템입니다.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A 제휴사의 전문상품 구매가 감소추세를 보이는 0번과 3번 군집에 적용을 하였고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군집별로 고객번호 리스트를 가져와서 for 반복문을 통해 군집내 전 고객의 추천항목을 출력하였습니다.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위 자료는 예시로 고객번호 하나만 가져와서 도표화한 모습입니다.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왼쪽 표는 </a:t>
            </a:r>
            <a:r>
              <a:rPr lang="ko-KR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구매이력이 없는 제품 중에서, 만약 고객이 추천제품을 구매한다면 어떤 평점을 줄지 예측하여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평점이 높은 순으로 추천 제품 리스트 top10을 반환한 결과입니다.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오른쪽 표는 랜덤으로 추출한 고객의 2015년도 4분기의 총구매액과,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추천제품 1회 구매 시 지출이 얼마나 증가할 것인지 예상치를 비교한 결과입니다.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고객이 구매한 총액과 추천상품의 매출평균을 더해서 고객이 구매한 총액을 나누어 산출한 결과를 예상지출증가율로 표시하였습니다.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5" name="Google Shape;1735;g1d52693210f_0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1d52693210f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동일한 방식으로 3번 군집의 랜덤 고객에게 A 제휴사의 전문상품을 추천한 결과입니다.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3번 군집은 총구매금액이 적기 때문에 예상지출증가율이 굉장히 높게 나오기도 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48" name="Google Shape;1748;g1d52693210f_0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1d52693210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동일한 방식으로 0번 군집에게 B 제휴사의 편의상품을 추천한 결과입니다.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군집의 총구매금액이 높은 편이고 B 제휴사의 편의상품 단가가 낮은 관계로 예상지출증가율이 미미합니다.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D8D8D8"/>
                </a:solidFill>
              </a:rPr>
              <a:t>0군집은 각 A/B제휴사를 나누어 감소추세를 보이고 있는 상품에 대하여 추천시스템을 적용하여 구매를 촉진</a:t>
            </a:r>
            <a:endParaRPr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D8D8D8"/>
                </a:solidFill>
              </a:rPr>
              <a:t>서프라이즈를 모듈을 사용하여 잠재요인 협업 필터링을 통해 고객별로 추천시스템 적용</a:t>
            </a:r>
            <a:endParaRPr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D8D8D8"/>
                </a:solidFill>
              </a:rPr>
              <a:t>군집별로 고객번호 리스트를 가져와서 반복문을 통해 군집내 전 고객의 추천항목을 출력</a:t>
            </a:r>
            <a:endParaRPr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D8D8D8"/>
                </a:solidFill>
              </a:rPr>
              <a:t># 위 자료는 예시로 고객번호 하나만 가져와서 도표화한 모습</a:t>
            </a:r>
            <a:endParaRPr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D8D8D8"/>
                </a:solidFill>
              </a:rPr>
              <a:t>B제휴사에서는 일반/편의 상품품목에 대한 추천시스템을 적용</a:t>
            </a:r>
            <a:endParaRPr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D8D8D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구매이력이 없는 제품 중에, 구매한다면 어떤 평점을 줄까 하고 예측해서 높은 순으로 추천 제품 리스트 top10을 반환</a:t>
            </a:r>
            <a:endParaRPr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D8D8D8"/>
                </a:solidFill>
              </a:rPr>
              <a:t>지출증가 예상치는 (각 고객이 구매한 총액 + 추천된 상품항목의 매출평균)에서 각 고객이 구매한 총액을 나누어 산출한 결과</a:t>
            </a:r>
            <a:endParaRPr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8D8D8"/>
              </a:solidFill>
            </a:endParaRPr>
          </a:p>
        </p:txBody>
      </p:sp>
      <p:sp>
        <p:nvSpPr>
          <p:cNvPr id="1761" name="Google Shape;1761;g1d52693210f_0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1d522fb344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그리고 사용자 기반 협업필터링 추천시스템도 개발해 보았습니다.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코사인 유사도를 통해 비슷한 성향의 고객을 찾아서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같은 성향의 타 고객은 구매이력이 있지만 해당 고객은 이력이 없는 상품을 추천하는 것입니다.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이를 통하여 구매 유도 및 감소추세를 보이는 제휴사별 상품항목 매출 증가의 촉진을 기대할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지출증가 예상치는 이전 잠재요인 추천시스템과 동일한 방식으로 산출된 수치입니다.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74" name="Google Shape;1774;g1d522fb3445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1d4d9e75f5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동일한 방식으로 3번 군집 랜덤 고객에게 상품을 추천하고 결과를 내었습니다.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지금까지 추천시스템을 통해 산출한 지출증가 예상치는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각 소분류명에 해당하는 상품을 랜덤 고객이 1회 구매할 경우 얼마나 매출액이 증가할 것인가를 산출한 값입니다.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실제로는 매출 횟수와 실제 상품의 단가 등 자세한 내용에 따라서 좀 더 정확한 수치를 산출할 수 있을 것입니다.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비즈니스 측면에 있어서 이 솔루션의 기대효과를 살펴보자면,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 결과물을 토대로 어떤 상품에 주력하여 고객들에게 추천하고 선보일지 결정할 수 있으리라 기대됩니다.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87" name="Google Shape;1787;g1d4d9e75f55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1d52693210f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▶발표를 마치기 전 팀장으로서 덧붙이자면, 프로젝트의 단계마다 완성도를 높이기 위해서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회의에 회의를 거듭하였고 팀 프로젝트인만큼 소통을 원활하게 하고자 노력하였습니다.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팀원 모두가 늦은 시간까지 작업하고, 다시 회의를 거치면서 시간과 힘을 쏟았습니다.</a:t>
            </a:r>
            <a:endParaRPr/>
          </a:p>
        </p:txBody>
      </p:sp>
      <p:sp>
        <p:nvSpPr>
          <p:cNvPr id="1798" name="Google Shape;1798;g1d52693210f_0_1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1d52693210f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저희팀의 소감입니다. 감사합니다.</a:t>
            </a:r>
            <a:endParaRPr/>
          </a:p>
        </p:txBody>
      </p:sp>
      <p:sp>
        <p:nvSpPr>
          <p:cNvPr id="1804" name="Google Shape;1804;g1d52693210f_0_3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1cb50470528_4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▶감사합니다.</a:t>
            </a:r>
            <a:endParaRPr/>
          </a:p>
        </p:txBody>
      </p:sp>
      <p:sp>
        <p:nvSpPr>
          <p:cNvPr id="1828" name="Google Shape;1828;g1cb50470528_4_4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d0ae13294a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▶2014년도에는 니치에서 초니치로 더욱 세분화된 틈새시장을 찾고,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이전 중년 세대와 결별한 신세대 중년 남성들이 기존의 남성적 이미지에서 벗어나 일과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가정과 자아를 중시하는 시장의 핵심 계층이 되었습니다.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직구를 통해 수직적 소통에서 수평적 소통을 추구하고자 하는 사람들이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온라인과 오프라인으로 직구를 하는 것이 트렌드가 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2015년에는 IT기술의 확산으로 고령층도 온라인- 모바일 등으로 쇼핑을 하게 되었고,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명품이 명품으로 남아 있는 것이 아닌, 소비자에게 좀 더 친숙하게 다가가는 이미지를 갖게 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1d0ae13294a_3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1d5612fca11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▶감사합니다.</a:t>
            </a:r>
            <a:endParaRPr/>
          </a:p>
        </p:txBody>
      </p:sp>
      <p:sp>
        <p:nvSpPr>
          <p:cNvPr id="1833" name="Google Shape;1833;g1d5612fca11_4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1cb50470528_4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▶저희 팀원들에게 응원의 박수 부탁드립니다. </a:t>
            </a:r>
            <a:endParaRPr/>
          </a:p>
        </p:txBody>
      </p:sp>
      <p:sp>
        <p:nvSpPr>
          <p:cNvPr id="1838" name="Google Shape;1838;g1cb50470528_4_3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d0ae13294a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▶또한 사전조사 결과 환경분석 방식에는 3C 분석, 전략조정 4C, 전략조정 4P가 있었습니다.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3C 분석은 고객, 경쟁사, 자사를 분석하고, 전략 조정 4C는 고객, 원가, 소통, 편의를 중점으로 하며,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전략 조정 4P는 제품, 가격, 판매, 유통을 중점으로 분석하는 방법입니다.</a:t>
            </a:r>
            <a:endParaRPr/>
          </a:p>
        </p:txBody>
      </p:sp>
      <p:sp>
        <p:nvSpPr>
          <p:cNvPr id="444" name="Google Shape;444;g1d0ae13294a_4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d0ae13294a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▶이렇게 분석한 저희의 종합평가는 다음과 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1) 온라인 주문건수의 변화가 매출에 영향을 크게 미친다는 가설을 세우고 검증하여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   가설이 참이면 솔루션을 낼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2) 상품인지도를 분석하여 매장 내 위치 조정안을 내거나 혹은 경쟁사 이용이 높은 시기에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    매출이 낮은 상품을 분석하여 솔루션을 낼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3) 소비패턴은 의식주 중심에서 ‘나를 위한 소비’로 변화하였고,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   이에 따라 고객맞춤 상품 추천 서비스를 개발할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4) 데이터를 활용하여 L사의 매출증대를 위해 고객층을 구매액 별로 나누어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   소액구매층은 구매액이 늘어나도록 타게팅을 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이제 탐색적 데이터 분석부터 군집분석까지의 과정을 통해 저희의 평가가 설득력이 있는지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그 근거를 확인해야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1d0ae13294a_4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d319155aba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▶그러면 저희가 어떻게 데이터를 처리하고 탐색하여 활용하였는지 말씀드리겠습니다.</a:t>
            </a:r>
            <a:endParaRPr/>
          </a:p>
        </p:txBody>
      </p:sp>
      <p:sp>
        <p:nvSpPr>
          <p:cNvPr id="516" name="Google Shape;516;g1d319155aba_0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d319155aba_0_4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▶이번 프로젝트를 위해 제공된 데이터는 화면과 같습니다.</a:t>
            </a:r>
            <a:endParaRPr/>
          </a:p>
        </p:txBody>
      </p:sp>
      <p:sp>
        <p:nvSpPr>
          <p:cNvPr id="872" name="Google Shape;872;g1d319155aba_0_43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cb50470528_3_806"/>
          <p:cNvSpPr/>
          <p:nvPr/>
        </p:nvSpPr>
        <p:spPr>
          <a:xfrm flipH="1" rot="10800000">
            <a:off x="8705967" y="0"/>
            <a:ext cx="3534508" cy="3026501"/>
          </a:xfrm>
          <a:custGeom>
            <a:rect b="b" l="l" r="r" t="t"/>
            <a:pathLst>
              <a:path extrusionOk="0" h="135172" w="157861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1cb50470528_3_806"/>
          <p:cNvSpPr/>
          <p:nvPr/>
        </p:nvSpPr>
        <p:spPr>
          <a:xfrm flipH="1">
            <a:off x="-42950" y="3931567"/>
            <a:ext cx="3815318" cy="2941735"/>
          </a:xfrm>
          <a:custGeom>
            <a:rect b="b" l="l" r="r" t="t"/>
            <a:pathLst>
              <a:path extrusionOk="0" h="55786" w="86144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1cb50470528_3_806"/>
          <p:cNvSpPr txBox="1"/>
          <p:nvPr>
            <p:ph type="title"/>
          </p:nvPr>
        </p:nvSpPr>
        <p:spPr>
          <a:xfrm>
            <a:off x="960000" y="720000"/>
            <a:ext cx="10272000" cy="7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_AND_TWO_COLUMNS_2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cb50470528_4_379"/>
          <p:cNvSpPr/>
          <p:nvPr/>
        </p:nvSpPr>
        <p:spPr>
          <a:xfrm flipH="1">
            <a:off x="-35900" y="3842400"/>
            <a:ext cx="3534508" cy="3026501"/>
          </a:xfrm>
          <a:custGeom>
            <a:rect b="b" l="l" r="r" t="t"/>
            <a:pathLst>
              <a:path extrusionOk="0" h="135172" w="157861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1cb50470528_4_379"/>
          <p:cNvSpPr/>
          <p:nvPr/>
        </p:nvSpPr>
        <p:spPr>
          <a:xfrm flipH="1" rot="10800000">
            <a:off x="8705967" y="0"/>
            <a:ext cx="3534508" cy="3026501"/>
          </a:xfrm>
          <a:custGeom>
            <a:rect b="b" l="l" r="r" t="t"/>
            <a:pathLst>
              <a:path extrusionOk="0" h="135172" w="157861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1cb50470528_4_379"/>
          <p:cNvSpPr txBox="1"/>
          <p:nvPr>
            <p:ph type="title"/>
          </p:nvPr>
        </p:nvSpPr>
        <p:spPr>
          <a:xfrm>
            <a:off x="960000" y="720000"/>
            <a:ext cx="102720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1cb50470528_4_379"/>
          <p:cNvSpPr txBox="1"/>
          <p:nvPr>
            <p:ph idx="1" type="subTitle"/>
          </p:nvPr>
        </p:nvSpPr>
        <p:spPr>
          <a:xfrm>
            <a:off x="960000" y="4399667"/>
            <a:ext cx="3036900" cy="47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7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9" name="Google Shape;89;g1cb50470528_4_379"/>
          <p:cNvSpPr txBox="1"/>
          <p:nvPr>
            <p:ph idx="2" type="subTitle"/>
          </p:nvPr>
        </p:nvSpPr>
        <p:spPr>
          <a:xfrm>
            <a:off x="4577600" y="4453400"/>
            <a:ext cx="3036900" cy="47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7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" name="Google Shape;90;g1cb50470528_4_379"/>
          <p:cNvSpPr txBox="1"/>
          <p:nvPr>
            <p:ph idx="3" type="subTitle"/>
          </p:nvPr>
        </p:nvSpPr>
        <p:spPr>
          <a:xfrm>
            <a:off x="960000" y="4950867"/>
            <a:ext cx="3036900" cy="6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g1cb50470528_4_379"/>
          <p:cNvSpPr txBox="1"/>
          <p:nvPr>
            <p:ph idx="4" type="subTitle"/>
          </p:nvPr>
        </p:nvSpPr>
        <p:spPr>
          <a:xfrm>
            <a:off x="4577600" y="4950867"/>
            <a:ext cx="3036900" cy="6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2" name="Google Shape;92;g1cb50470528_4_379"/>
          <p:cNvSpPr txBox="1"/>
          <p:nvPr>
            <p:ph idx="5" type="subTitle"/>
          </p:nvPr>
        </p:nvSpPr>
        <p:spPr>
          <a:xfrm>
            <a:off x="8195200" y="4399667"/>
            <a:ext cx="3036900" cy="47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7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g1cb50470528_4_379"/>
          <p:cNvSpPr txBox="1"/>
          <p:nvPr>
            <p:ph idx="6" type="subTitle"/>
          </p:nvPr>
        </p:nvSpPr>
        <p:spPr>
          <a:xfrm>
            <a:off x="8195200" y="4950867"/>
            <a:ext cx="3036900" cy="6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3.png"/><Relationship Id="rId7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53.png"/><Relationship Id="rId5" Type="http://schemas.openxmlformats.org/officeDocument/2006/relationships/image" Target="../media/image16.png"/><Relationship Id="rId6" Type="http://schemas.openxmlformats.org/officeDocument/2006/relationships/image" Target="../media/image30.png"/><Relationship Id="rId7" Type="http://schemas.openxmlformats.org/officeDocument/2006/relationships/image" Target="../media/image33.png"/><Relationship Id="rId8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Relationship Id="rId4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jpg"/><Relationship Id="rId4" Type="http://schemas.openxmlformats.org/officeDocument/2006/relationships/image" Target="../media/image55.png"/><Relationship Id="rId5" Type="http://schemas.openxmlformats.org/officeDocument/2006/relationships/image" Target="../media/image59.jpg"/><Relationship Id="rId6" Type="http://schemas.openxmlformats.org/officeDocument/2006/relationships/image" Target="../media/image52.jpg"/><Relationship Id="rId7" Type="http://schemas.openxmlformats.org/officeDocument/2006/relationships/image" Target="../media/image5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/>
          <p:nvPr/>
        </p:nvSpPr>
        <p:spPr>
          <a:xfrm>
            <a:off x="2708993" y="3711008"/>
            <a:ext cx="67740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2708994" y="371100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0" name="Google Shape;100;p1"/>
          <p:cNvGrpSpPr/>
          <p:nvPr/>
        </p:nvGrpSpPr>
        <p:grpSpPr>
          <a:xfrm>
            <a:off x="9045276" y="3940144"/>
            <a:ext cx="180000" cy="171449"/>
            <a:chOff x="9088813" y="3112294"/>
            <a:chExt cx="180000" cy="171449"/>
          </a:xfrm>
        </p:grpSpPr>
        <p:sp>
          <p:nvSpPr>
            <p:cNvPr id="101" name="Google Shape;101;p1"/>
            <p:cNvSpPr/>
            <p:nvPr/>
          </p:nvSpPr>
          <p:spPr>
            <a:xfrm>
              <a:off x="9183088" y="3112294"/>
              <a:ext cx="85725" cy="17144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2" name="Google Shape;102;p1"/>
            <p:cNvCxnSpPr/>
            <p:nvPr/>
          </p:nvCxnSpPr>
          <p:spPr>
            <a:xfrm>
              <a:off x="9088813" y="3198017"/>
              <a:ext cx="180000" cy="1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3" name="Google Shape;103;p1"/>
          <p:cNvSpPr txBox="1"/>
          <p:nvPr/>
        </p:nvSpPr>
        <p:spPr>
          <a:xfrm>
            <a:off x="3048000" y="2638800"/>
            <a:ext cx="6435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9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L사 구매관련 데이터를 활용한 구매감소 예측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7F7F7F"/>
                </a:solidFill>
                <a:latin typeface="Do Hyeon"/>
                <a:ea typeface="Do Hyeon"/>
                <a:cs typeface="Do Hyeon"/>
                <a:sym typeface="Do Hyeon"/>
              </a:rPr>
              <a:t>5조 발표</a:t>
            </a:r>
            <a:endParaRPr i="0" sz="2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4" name="Google Shape;104;p1"/>
          <p:cNvSpPr/>
          <p:nvPr/>
        </p:nvSpPr>
        <p:spPr>
          <a:xfrm>
            <a:off x="2993669" y="3845867"/>
            <a:ext cx="18000" cy="36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3042563" y="3853100"/>
            <a:ext cx="577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800">
                <a:solidFill>
                  <a:srgbClr val="BFBFBF"/>
                </a:solidFill>
                <a:latin typeface="Do Hyeon"/>
                <a:ea typeface="Do Hyeon"/>
                <a:cs typeface="Do Hyeon"/>
                <a:sym typeface="Do Hyeon"/>
              </a:rPr>
              <a:t>윤예은 정재훈 정제훈 최지원 </a:t>
            </a:r>
            <a:r>
              <a:rPr i="1" lang="ko-KR" sz="1800">
                <a:solidFill>
                  <a:srgbClr val="BFBFBF"/>
                </a:solidFill>
                <a:latin typeface="Do Hyeon"/>
                <a:ea typeface="Do Hyeon"/>
                <a:cs typeface="Do Hyeon"/>
                <a:sym typeface="Do Hyeon"/>
              </a:rPr>
              <a:t>허진욱</a:t>
            </a:r>
            <a:endParaRPr b="1" i="1" sz="1800" u="none" cap="none" strike="noStrike">
              <a:solidFill>
                <a:srgbClr val="BFBFB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06" name="Google Shape;106;p1"/>
          <p:cNvGrpSpPr/>
          <p:nvPr/>
        </p:nvGrpSpPr>
        <p:grpSpPr>
          <a:xfrm>
            <a:off x="9144003" y="3200433"/>
            <a:ext cx="343744" cy="510565"/>
            <a:chOff x="7004802" y="3394442"/>
            <a:chExt cx="290914" cy="432060"/>
          </a:xfrm>
        </p:grpSpPr>
        <p:sp>
          <p:nvSpPr>
            <p:cNvPr id="107" name="Google Shape;107;p1"/>
            <p:cNvSpPr/>
            <p:nvPr/>
          </p:nvSpPr>
          <p:spPr>
            <a:xfrm>
              <a:off x="7068050" y="3660262"/>
              <a:ext cx="177071" cy="166240"/>
            </a:xfrm>
            <a:custGeom>
              <a:rect b="b" l="l" r="r" t="t"/>
              <a:pathLst>
                <a:path extrusionOk="0" h="7751" w="8256">
                  <a:moveTo>
                    <a:pt x="3538" y="0"/>
                  </a:moveTo>
                  <a:lnTo>
                    <a:pt x="3538" y="3033"/>
                  </a:lnTo>
                  <a:cubicBezTo>
                    <a:pt x="2780" y="2224"/>
                    <a:pt x="1702" y="1769"/>
                    <a:pt x="590" y="1769"/>
                  </a:cubicBezTo>
                  <a:lnTo>
                    <a:pt x="0" y="1769"/>
                  </a:lnTo>
                  <a:lnTo>
                    <a:pt x="0" y="3538"/>
                  </a:lnTo>
                  <a:cubicBezTo>
                    <a:pt x="0" y="5156"/>
                    <a:pt x="1331" y="6487"/>
                    <a:pt x="2949" y="6487"/>
                  </a:cubicBezTo>
                  <a:lnTo>
                    <a:pt x="3538" y="6487"/>
                  </a:lnTo>
                  <a:lnTo>
                    <a:pt x="3538" y="7751"/>
                  </a:lnTo>
                  <a:lnTo>
                    <a:pt x="4718" y="7751"/>
                  </a:lnTo>
                  <a:lnTo>
                    <a:pt x="4718" y="6487"/>
                  </a:lnTo>
                  <a:lnTo>
                    <a:pt x="5308" y="6487"/>
                  </a:lnTo>
                  <a:cubicBezTo>
                    <a:pt x="6942" y="6487"/>
                    <a:pt x="8256" y="5156"/>
                    <a:pt x="8256" y="3538"/>
                  </a:cubicBezTo>
                  <a:lnTo>
                    <a:pt x="8256" y="1769"/>
                  </a:lnTo>
                  <a:lnTo>
                    <a:pt x="7666" y="1753"/>
                  </a:lnTo>
                  <a:cubicBezTo>
                    <a:pt x="6554" y="1753"/>
                    <a:pt x="5493" y="2207"/>
                    <a:pt x="4718" y="3016"/>
                  </a:cubicBezTo>
                  <a:lnTo>
                    <a:pt x="4718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7156586" y="3660262"/>
              <a:ext cx="88535" cy="166240"/>
            </a:xfrm>
            <a:custGeom>
              <a:rect b="b" l="l" r="r" t="t"/>
              <a:pathLst>
                <a:path extrusionOk="0" h="7751" w="4128">
                  <a:moveTo>
                    <a:pt x="0" y="0"/>
                  </a:moveTo>
                  <a:lnTo>
                    <a:pt x="0" y="7751"/>
                  </a:lnTo>
                  <a:lnTo>
                    <a:pt x="590" y="7751"/>
                  </a:lnTo>
                  <a:lnTo>
                    <a:pt x="590" y="6487"/>
                  </a:lnTo>
                  <a:lnTo>
                    <a:pt x="1180" y="6487"/>
                  </a:lnTo>
                  <a:cubicBezTo>
                    <a:pt x="2814" y="6487"/>
                    <a:pt x="4128" y="5156"/>
                    <a:pt x="4128" y="3538"/>
                  </a:cubicBezTo>
                  <a:lnTo>
                    <a:pt x="4128" y="1769"/>
                  </a:lnTo>
                  <a:lnTo>
                    <a:pt x="3538" y="1753"/>
                  </a:lnTo>
                  <a:cubicBezTo>
                    <a:pt x="2426" y="1753"/>
                    <a:pt x="1365" y="2207"/>
                    <a:pt x="590" y="3016"/>
                  </a:cubicBezTo>
                  <a:lnTo>
                    <a:pt x="590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7006625" y="3394442"/>
              <a:ext cx="289091" cy="278131"/>
            </a:xfrm>
            <a:custGeom>
              <a:rect b="b" l="l" r="r" t="t"/>
              <a:pathLst>
                <a:path extrusionOk="0" h="12968" w="13479">
                  <a:moveTo>
                    <a:pt x="6994" y="1"/>
                  </a:moveTo>
                  <a:cubicBezTo>
                    <a:pt x="5306" y="1"/>
                    <a:pt x="3647" y="660"/>
                    <a:pt x="2409" y="1898"/>
                  </a:cubicBezTo>
                  <a:cubicBezTo>
                    <a:pt x="556" y="3751"/>
                    <a:pt x="0" y="6548"/>
                    <a:pt x="1011" y="8974"/>
                  </a:cubicBezTo>
                  <a:cubicBezTo>
                    <a:pt x="2005" y="11383"/>
                    <a:pt x="4381" y="12967"/>
                    <a:pt x="6992" y="12967"/>
                  </a:cubicBezTo>
                  <a:cubicBezTo>
                    <a:pt x="10581" y="12967"/>
                    <a:pt x="13479" y="10069"/>
                    <a:pt x="13479" y="6481"/>
                  </a:cubicBezTo>
                  <a:cubicBezTo>
                    <a:pt x="13479" y="3869"/>
                    <a:pt x="11895" y="1493"/>
                    <a:pt x="9486" y="499"/>
                  </a:cubicBezTo>
                  <a:cubicBezTo>
                    <a:pt x="8680" y="164"/>
                    <a:pt x="7834" y="1"/>
                    <a:pt x="6994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7156586" y="3394657"/>
              <a:ext cx="139130" cy="278260"/>
            </a:xfrm>
            <a:custGeom>
              <a:rect b="b" l="l" r="r" t="t"/>
              <a:pathLst>
                <a:path extrusionOk="0" h="12974" w="6487">
                  <a:moveTo>
                    <a:pt x="0" y="1"/>
                  </a:moveTo>
                  <a:lnTo>
                    <a:pt x="0" y="12974"/>
                  </a:lnTo>
                  <a:cubicBezTo>
                    <a:pt x="3589" y="12957"/>
                    <a:pt x="6487" y="10059"/>
                    <a:pt x="6487" y="6487"/>
                  </a:cubicBezTo>
                  <a:cubicBezTo>
                    <a:pt x="6487" y="2915"/>
                    <a:pt x="3589" y="1"/>
                    <a:pt x="0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7004802" y="3420308"/>
              <a:ext cx="265627" cy="227236"/>
            </a:xfrm>
            <a:custGeom>
              <a:rect b="b" l="l" r="r" t="t"/>
              <a:pathLst>
                <a:path extrusionOk="0" h="10595" w="12385">
                  <a:moveTo>
                    <a:pt x="7108" y="1"/>
                  </a:moveTo>
                  <a:cubicBezTo>
                    <a:pt x="7098" y="1"/>
                    <a:pt x="7087" y="1"/>
                    <a:pt x="7077" y="1"/>
                  </a:cubicBezTo>
                  <a:cubicBezTo>
                    <a:pt x="2360" y="1"/>
                    <a:pt x="1" y="5696"/>
                    <a:pt x="3337" y="9032"/>
                  </a:cubicBezTo>
                  <a:cubicBezTo>
                    <a:pt x="4416" y="10111"/>
                    <a:pt x="5744" y="10594"/>
                    <a:pt x="7047" y="10594"/>
                  </a:cubicBezTo>
                  <a:cubicBezTo>
                    <a:pt x="9771" y="10594"/>
                    <a:pt x="12384" y="8482"/>
                    <a:pt x="12384" y="5291"/>
                  </a:cubicBezTo>
                  <a:cubicBezTo>
                    <a:pt x="12384" y="2370"/>
                    <a:pt x="10025" y="1"/>
                    <a:pt x="7108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7156586" y="3420308"/>
              <a:ext cx="113843" cy="227322"/>
            </a:xfrm>
            <a:custGeom>
              <a:rect b="b" l="l" r="r" t="t"/>
              <a:pathLst>
                <a:path extrusionOk="0" h="10599" w="5308">
                  <a:moveTo>
                    <a:pt x="0" y="1"/>
                  </a:moveTo>
                  <a:lnTo>
                    <a:pt x="0" y="10599"/>
                  </a:lnTo>
                  <a:cubicBezTo>
                    <a:pt x="2932" y="10582"/>
                    <a:pt x="5307" y="8223"/>
                    <a:pt x="5307" y="5291"/>
                  </a:cubicBezTo>
                  <a:cubicBezTo>
                    <a:pt x="5291" y="2377"/>
                    <a:pt x="2932" y="1"/>
                    <a:pt x="0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7106356" y="3445251"/>
              <a:ext cx="101189" cy="178164"/>
            </a:xfrm>
            <a:custGeom>
              <a:rect b="b" l="l" r="r" t="t"/>
              <a:pathLst>
                <a:path extrusionOk="0" h="8307" w="4718">
                  <a:moveTo>
                    <a:pt x="1769" y="0"/>
                  </a:moveTo>
                  <a:lnTo>
                    <a:pt x="1769" y="1180"/>
                  </a:lnTo>
                  <a:cubicBezTo>
                    <a:pt x="809" y="1214"/>
                    <a:pt x="68" y="1989"/>
                    <a:pt x="68" y="2949"/>
                  </a:cubicBezTo>
                  <a:cubicBezTo>
                    <a:pt x="68" y="3909"/>
                    <a:pt x="809" y="4684"/>
                    <a:pt x="1769" y="4718"/>
                  </a:cubicBezTo>
                  <a:lnTo>
                    <a:pt x="2949" y="4718"/>
                  </a:lnTo>
                  <a:cubicBezTo>
                    <a:pt x="3741" y="4718"/>
                    <a:pt x="3741" y="5897"/>
                    <a:pt x="2949" y="5897"/>
                  </a:cubicBezTo>
                  <a:lnTo>
                    <a:pt x="1769" y="5897"/>
                  </a:lnTo>
                  <a:cubicBezTo>
                    <a:pt x="1449" y="5897"/>
                    <a:pt x="1180" y="5628"/>
                    <a:pt x="1180" y="5308"/>
                  </a:cubicBezTo>
                  <a:lnTo>
                    <a:pt x="0" y="5308"/>
                  </a:lnTo>
                  <a:cubicBezTo>
                    <a:pt x="0" y="6285"/>
                    <a:pt x="792" y="7077"/>
                    <a:pt x="1769" y="7077"/>
                  </a:cubicBezTo>
                  <a:lnTo>
                    <a:pt x="1769" y="8307"/>
                  </a:lnTo>
                  <a:lnTo>
                    <a:pt x="2949" y="8307"/>
                  </a:lnTo>
                  <a:lnTo>
                    <a:pt x="2949" y="7077"/>
                  </a:lnTo>
                  <a:cubicBezTo>
                    <a:pt x="3892" y="7043"/>
                    <a:pt x="4650" y="6268"/>
                    <a:pt x="4650" y="5308"/>
                  </a:cubicBezTo>
                  <a:cubicBezTo>
                    <a:pt x="4650" y="4347"/>
                    <a:pt x="3892" y="3572"/>
                    <a:pt x="2949" y="3539"/>
                  </a:cubicBezTo>
                  <a:lnTo>
                    <a:pt x="2949" y="3522"/>
                  </a:lnTo>
                  <a:lnTo>
                    <a:pt x="1769" y="3522"/>
                  </a:lnTo>
                  <a:cubicBezTo>
                    <a:pt x="977" y="3522"/>
                    <a:pt x="977" y="2342"/>
                    <a:pt x="1769" y="2342"/>
                  </a:cubicBezTo>
                  <a:lnTo>
                    <a:pt x="2949" y="2342"/>
                  </a:lnTo>
                  <a:cubicBezTo>
                    <a:pt x="3269" y="2342"/>
                    <a:pt x="3538" y="2612"/>
                    <a:pt x="3538" y="2932"/>
                  </a:cubicBezTo>
                  <a:lnTo>
                    <a:pt x="4718" y="2932"/>
                  </a:lnTo>
                  <a:cubicBezTo>
                    <a:pt x="4718" y="1972"/>
                    <a:pt x="3926" y="1180"/>
                    <a:pt x="2949" y="1180"/>
                  </a:cubicBezTo>
                  <a:lnTo>
                    <a:pt x="2949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7156929" y="3520768"/>
              <a:ext cx="49179" cy="102283"/>
            </a:xfrm>
            <a:custGeom>
              <a:rect b="b" l="l" r="r" t="t"/>
              <a:pathLst>
                <a:path extrusionOk="0" h="4769" w="2293">
                  <a:moveTo>
                    <a:pt x="1" y="1"/>
                  </a:moveTo>
                  <a:lnTo>
                    <a:pt x="1" y="1180"/>
                  </a:lnTo>
                  <a:lnTo>
                    <a:pt x="591" y="1180"/>
                  </a:lnTo>
                  <a:cubicBezTo>
                    <a:pt x="1383" y="1180"/>
                    <a:pt x="1383" y="2360"/>
                    <a:pt x="591" y="2360"/>
                  </a:cubicBezTo>
                  <a:lnTo>
                    <a:pt x="1" y="2360"/>
                  </a:lnTo>
                  <a:lnTo>
                    <a:pt x="1" y="4769"/>
                  </a:lnTo>
                  <a:lnTo>
                    <a:pt x="591" y="4769"/>
                  </a:lnTo>
                  <a:lnTo>
                    <a:pt x="591" y="3539"/>
                  </a:lnTo>
                  <a:cubicBezTo>
                    <a:pt x="1551" y="3505"/>
                    <a:pt x="2292" y="2730"/>
                    <a:pt x="2292" y="1770"/>
                  </a:cubicBezTo>
                  <a:cubicBezTo>
                    <a:pt x="2292" y="826"/>
                    <a:pt x="1551" y="35"/>
                    <a:pt x="591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7156929" y="3445251"/>
              <a:ext cx="50616" cy="63249"/>
            </a:xfrm>
            <a:custGeom>
              <a:rect b="b" l="l" r="r" t="t"/>
              <a:pathLst>
                <a:path extrusionOk="0" h="2949" w="2360">
                  <a:moveTo>
                    <a:pt x="1" y="0"/>
                  </a:moveTo>
                  <a:lnTo>
                    <a:pt x="1" y="2359"/>
                  </a:lnTo>
                  <a:lnTo>
                    <a:pt x="591" y="2359"/>
                  </a:lnTo>
                  <a:cubicBezTo>
                    <a:pt x="911" y="2359"/>
                    <a:pt x="1180" y="2629"/>
                    <a:pt x="1180" y="2949"/>
                  </a:cubicBezTo>
                  <a:lnTo>
                    <a:pt x="2360" y="2949"/>
                  </a:lnTo>
                  <a:cubicBezTo>
                    <a:pt x="2360" y="1972"/>
                    <a:pt x="1568" y="1180"/>
                    <a:pt x="591" y="1180"/>
                  </a:cubicBezTo>
                  <a:lnTo>
                    <a:pt x="591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1"/>
          <p:cNvGrpSpPr/>
          <p:nvPr/>
        </p:nvGrpSpPr>
        <p:grpSpPr>
          <a:xfrm>
            <a:off x="2709003" y="3200433"/>
            <a:ext cx="343744" cy="510565"/>
            <a:chOff x="7004802" y="3394442"/>
            <a:chExt cx="290914" cy="432060"/>
          </a:xfrm>
        </p:grpSpPr>
        <p:sp>
          <p:nvSpPr>
            <p:cNvPr id="117" name="Google Shape;117;p1"/>
            <p:cNvSpPr/>
            <p:nvPr/>
          </p:nvSpPr>
          <p:spPr>
            <a:xfrm>
              <a:off x="7068050" y="3660262"/>
              <a:ext cx="177071" cy="166240"/>
            </a:xfrm>
            <a:custGeom>
              <a:rect b="b" l="l" r="r" t="t"/>
              <a:pathLst>
                <a:path extrusionOk="0" h="7751" w="8256">
                  <a:moveTo>
                    <a:pt x="3538" y="0"/>
                  </a:moveTo>
                  <a:lnTo>
                    <a:pt x="3538" y="3033"/>
                  </a:lnTo>
                  <a:cubicBezTo>
                    <a:pt x="2780" y="2224"/>
                    <a:pt x="1702" y="1769"/>
                    <a:pt x="590" y="1769"/>
                  </a:cubicBezTo>
                  <a:lnTo>
                    <a:pt x="0" y="1769"/>
                  </a:lnTo>
                  <a:lnTo>
                    <a:pt x="0" y="3538"/>
                  </a:lnTo>
                  <a:cubicBezTo>
                    <a:pt x="0" y="5156"/>
                    <a:pt x="1331" y="6487"/>
                    <a:pt x="2949" y="6487"/>
                  </a:cubicBezTo>
                  <a:lnTo>
                    <a:pt x="3538" y="6487"/>
                  </a:lnTo>
                  <a:lnTo>
                    <a:pt x="3538" y="7751"/>
                  </a:lnTo>
                  <a:lnTo>
                    <a:pt x="4718" y="7751"/>
                  </a:lnTo>
                  <a:lnTo>
                    <a:pt x="4718" y="6487"/>
                  </a:lnTo>
                  <a:lnTo>
                    <a:pt x="5308" y="6487"/>
                  </a:lnTo>
                  <a:cubicBezTo>
                    <a:pt x="6942" y="6487"/>
                    <a:pt x="8256" y="5156"/>
                    <a:pt x="8256" y="3538"/>
                  </a:cubicBezTo>
                  <a:lnTo>
                    <a:pt x="8256" y="1769"/>
                  </a:lnTo>
                  <a:lnTo>
                    <a:pt x="7666" y="1753"/>
                  </a:lnTo>
                  <a:cubicBezTo>
                    <a:pt x="6554" y="1753"/>
                    <a:pt x="5493" y="2207"/>
                    <a:pt x="4718" y="3016"/>
                  </a:cubicBezTo>
                  <a:lnTo>
                    <a:pt x="4718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7156586" y="3660262"/>
              <a:ext cx="88535" cy="166240"/>
            </a:xfrm>
            <a:custGeom>
              <a:rect b="b" l="l" r="r" t="t"/>
              <a:pathLst>
                <a:path extrusionOk="0" h="7751" w="4128">
                  <a:moveTo>
                    <a:pt x="0" y="0"/>
                  </a:moveTo>
                  <a:lnTo>
                    <a:pt x="0" y="7751"/>
                  </a:lnTo>
                  <a:lnTo>
                    <a:pt x="590" y="7751"/>
                  </a:lnTo>
                  <a:lnTo>
                    <a:pt x="590" y="6487"/>
                  </a:lnTo>
                  <a:lnTo>
                    <a:pt x="1180" y="6487"/>
                  </a:lnTo>
                  <a:cubicBezTo>
                    <a:pt x="2814" y="6487"/>
                    <a:pt x="4128" y="5156"/>
                    <a:pt x="4128" y="3538"/>
                  </a:cubicBezTo>
                  <a:lnTo>
                    <a:pt x="4128" y="1769"/>
                  </a:lnTo>
                  <a:lnTo>
                    <a:pt x="3538" y="1753"/>
                  </a:lnTo>
                  <a:cubicBezTo>
                    <a:pt x="2426" y="1753"/>
                    <a:pt x="1365" y="2207"/>
                    <a:pt x="590" y="3016"/>
                  </a:cubicBezTo>
                  <a:lnTo>
                    <a:pt x="590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7006625" y="3394442"/>
              <a:ext cx="289091" cy="278131"/>
            </a:xfrm>
            <a:custGeom>
              <a:rect b="b" l="l" r="r" t="t"/>
              <a:pathLst>
                <a:path extrusionOk="0" h="12968" w="13479">
                  <a:moveTo>
                    <a:pt x="6994" y="1"/>
                  </a:moveTo>
                  <a:cubicBezTo>
                    <a:pt x="5306" y="1"/>
                    <a:pt x="3647" y="660"/>
                    <a:pt x="2409" y="1898"/>
                  </a:cubicBezTo>
                  <a:cubicBezTo>
                    <a:pt x="556" y="3751"/>
                    <a:pt x="0" y="6548"/>
                    <a:pt x="1011" y="8974"/>
                  </a:cubicBezTo>
                  <a:cubicBezTo>
                    <a:pt x="2005" y="11383"/>
                    <a:pt x="4381" y="12967"/>
                    <a:pt x="6992" y="12967"/>
                  </a:cubicBezTo>
                  <a:cubicBezTo>
                    <a:pt x="10581" y="12967"/>
                    <a:pt x="13479" y="10069"/>
                    <a:pt x="13479" y="6481"/>
                  </a:cubicBezTo>
                  <a:cubicBezTo>
                    <a:pt x="13479" y="3869"/>
                    <a:pt x="11895" y="1493"/>
                    <a:pt x="9486" y="499"/>
                  </a:cubicBezTo>
                  <a:cubicBezTo>
                    <a:pt x="8680" y="164"/>
                    <a:pt x="7834" y="1"/>
                    <a:pt x="6994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7156586" y="3394657"/>
              <a:ext cx="139130" cy="278260"/>
            </a:xfrm>
            <a:custGeom>
              <a:rect b="b" l="l" r="r" t="t"/>
              <a:pathLst>
                <a:path extrusionOk="0" h="12974" w="6487">
                  <a:moveTo>
                    <a:pt x="0" y="1"/>
                  </a:moveTo>
                  <a:lnTo>
                    <a:pt x="0" y="12974"/>
                  </a:lnTo>
                  <a:cubicBezTo>
                    <a:pt x="3589" y="12957"/>
                    <a:pt x="6487" y="10059"/>
                    <a:pt x="6487" y="6487"/>
                  </a:cubicBezTo>
                  <a:cubicBezTo>
                    <a:pt x="6487" y="2915"/>
                    <a:pt x="3589" y="1"/>
                    <a:pt x="0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7004802" y="3420308"/>
              <a:ext cx="265627" cy="227236"/>
            </a:xfrm>
            <a:custGeom>
              <a:rect b="b" l="l" r="r" t="t"/>
              <a:pathLst>
                <a:path extrusionOk="0" h="10595" w="12385">
                  <a:moveTo>
                    <a:pt x="7108" y="1"/>
                  </a:moveTo>
                  <a:cubicBezTo>
                    <a:pt x="7098" y="1"/>
                    <a:pt x="7087" y="1"/>
                    <a:pt x="7077" y="1"/>
                  </a:cubicBezTo>
                  <a:cubicBezTo>
                    <a:pt x="2360" y="1"/>
                    <a:pt x="1" y="5696"/>
                    <a:pt x="3337" y="9032"/>
                  </a:cubicBezTo>
                  <a:cubicBezTo>
                    <a:pt x="4416" y="10111"/>
                    <a:pt x="5744" y="10594"/>
                    <a:pt x="7047" y="10594"/>
                  </a:cubicBezTo>
                  <a:cubicBezTo>
                    <a:pt x="9771" y="10594"/>
                    <a:pt x="12384" y="8482"/>
                    <a:pt x="12384" y="5291"/>
                  </a:cubicBezTo>
                  <a:cubicBezTo>
                    <a:pt x="12384" y="2370"/>
                    <a:pt x="10025" y="1"/>
                    <a:pt x="7108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7156586" y="3420308"/>
              <a:ext cx="113843" cy="227322"/>
            </a:xfrm>
            <a:custGeom>
              <a:rect b="b" l="l" r="r" t="t"/>
              <a:pathLst>
                <a:path extrusionOk="0" h="10599" w="5308">
                  <a:moveTo>
                    <a:pt x="0" y="1"/>
                  </a:moveTo>
                  <a:lnTo>
                    <a:pt x="0" y="10599"/>
                  </a:lnTo>
                  <a:cubicBezTo>
                    <a:pt x="2932" y="10582"/>
                    <a:pt x="5307" y="8223"/>
                    <a:pt x="5307" y="5291"/>
                  </a:cubicBezTo>
                  <a:cubicBezTo>
                    <a:pt x="5291" y="2377"/>
                    <a:pt x="2932" y="1"/>
                    <a:pt x="0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7106356" y="3445251"/>
              <a:ext cx="101189" cy="178164"/>
            </a:xfrm>
            <a:custGeom>
              <a:rect b="b" l="l" r="r" t="t"/>
              <a:pathLst>
                <a:path extrusionOk="0" h="8307" w="4718">
                  <a:moveTo>
                    <a:pt x="1769" y="0"/>
                  </a:moveTo>
                  <a:lnTo>
                    <a:pt x="1769" y="1180"/>
                  </a:lnTo>
                  <a:cubicBezTo>
                    <a:pt x="809" y="1214"/>
                    <a:pt x="68" y="1989"/>
                    <a:pt x="68" y="2949"/>
                  </a:cubicBezTo>
                  <a:cubicBezTo>
                    <a:pt x="68" y="3909"/>
                    <a:pt x="809" y="4684"/>
                    <a:pt x="1769" y="4718"/>
                  </a:cubicBezTo>
                  <a:lnTo>
                    <a:pt x="2949" y="4718"/>
                  </a:lnTo>
                  <a:cubicBezTo>
                    <a:pt x="3741" y="4718"/>
                    <a:pt x="3741" y="5897"/>
                    <a:pt x="2949" y="5897"/>
                  </a:cubicBezTo>
                  <a:lnTo>
                    <a:pt x="1769" y="5897"/>
                  </a:lnTo>
                  <a:cubicBezTo>
                    <a:pt x="1449" y="5897"/>
                    <a:pt x="1180" y="5628"/>
                    <a:pt x="1180" y="5308"/>
                  </a:cubicBezTo>
                  <a:lnTo>
                    <a:pt x="0" y="5308"/>
                  </a:lnTo>
                  <a:cubicBezTo>
                    <a:pt x="0" y="6285"/>
                    <a:pt x="792" y="7077"/>
                    <a:pt x="1769" y="7077"/>
                  </a:cubicBezTo>
                  <a:lnTo>
                    <a:pt x="1769" y="8307"/>
                  </a:lnTo>
                  <a:lnTo>
                    <a:pt x="2949" y="8307"/>
                  </a:lnTo>
                  <a:lnTo>
                    <a:pt x="2949" y="7077"/>
                  </a:lnTo>
                  <a:cubicBezTo>
                    <a:pt x="3892" y="7043"/>
                    <a:pt x="4650" y="6268"/>
                    <a:pt x="4650" y="5308"/>
                  </a:cubicBezTo>
                  <a:cubicBezTo>
                    <a:pt x="4650" y="4347"/>
                    <a:pt x="3892" y="3572"/>
                    <a:pt x="2949" y="3539"/>
                  </a:cubicBezTo>
                  <a:lnTo>
                    <a:pt x="2949" y="3522"/>
                  </a:lnTo>
                  <a:lnTo>
                    <a:pt x="1769" y="3522"/>
                  </a:lnTo>
                  <a:cubicBezTo>
                    <a:pt x="977" y="3522"/>
                    <a:pt x="977" y="2342"/>
                    <a:pt x="1769" y="2342"/>
                  </a:cubicBezTo>
                  <a:lnTo>
                    <a:pt x="2949" y="2342"/>
                  </a:lnTo>
                  <a:cubicBezTo>
                    <a:pt x="3269" y="2342"/>
                    <a:pt x="3538" y="2612"/>
                    <a:pt x="3538" y="2932"/>
                  </a:cubicBezTo>
                  <a:lnTo>
                    <a:pt x="4718" y="2932"/>
                  </a:lnTo>
                  <a:cubicBezTo>
                    <a:pt x="4718" y="1972"/>
                    <a:pt x="3926" y="1180"/>
                    <a:pt x="2949" y="1180"/>
                  </a:cubicBezTo>
                  <a:lnTo>
                    <a:pt x="2949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7156929" y="3520768"/>
              <a:ext cx="49179" cy="102283"/>
            </a:xfrm>
            <a:custGeom>
              <a:rect b="b" l="l" r="r" t="t"/>
              <a:pathLst>
                <a:path extrusionOk="0" h="4769" w="2293">
                  <a:moveTo>
                    <a:pt x="1" y="1"/>
                  </a:moveTo>
                  <a:lnTo>
                    <a:pt x="1" y="1180"/>
                  </a:lnTo>
                  <a:lnTo>
                    <a:pt x="591" y="1180"/>
                  </a:lnTo>
                  <a:cubicBezTo>
                    <a:pt x="1383" y="1180"/>
                    <a:pt x="1383" y="2360"/>
                    <a:pt x="591" y="2360"/>
                  </a:cubicBezTo>
                  <a:lnTo>
                    <a:pt x="1" y="2360"/>
                  </a:lnTo>
                  <a:lnTo>
                    <a:pt x="1" y="4769"/>
                  </a:lnTo>
                  <a:lnTo>
                    <a:pt x="591" y="4769"/>
                  </a:lnTo>
                  <a:lnTo>
                    <a:pt x="591" y="3539"/>
                  </a:lnTo>
                  <a:cubicBezTo>
                    <a:pt x="1551" y="3505"/>
                    <a:pt x="2292" y="2730"/>
                    <a:pt x="2292" y="1770"/>
                  </a:cubicBezTo>
                  <a:cubicBezTo>
                    <a:pt x="2292" y="826"/>
                    <a:pt x="1551" y="35"/>
                    <a:pt x="591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7156929" y="3445251"/>
              <a:ext cx="50616" cy="63249"/>
            </a:xfrm>
            <a:custGeom>
              <a:rect b="b" l="l" r="r" t="t"/>
              <a:pathLst>
                <a:path extrusionOk="0" h="2949" w="2360">
                  <a:moveTo>
                    <a:pt x="1" y="0"/>
                  </a:moveTo>
                  <a:lnTo>
                    <a:pt x="1" y="2359"/>
                  </a:lnTo>
                  <a:lnTo>
                    <a:pt x="591" y="2359"/>
                  </a:lnTo>
                  <a:cubicBezTo>
                    <a:pt x="911" y="2359"/>
                    <a:pt x="1180" y="2629"/>
                    <a:pt x="1180" y="2949"/>
                  </a:cubicBezTo>
                  <a:lnTo>
                    <a:pt x="2360" y="2949"/>
                  </a:lnTo>
                  <a:cubicBezTo>
                    <a:pt x="2360" y="1972"/>
                    <a:pt x="1568" y="1180"/>
                    <a:pt x="591" y="1180"/>
                  </a:cubicBezTo>
                  <a:lnTo>
                    <a:pt x="591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cf46f621e6_0_36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제휴사별 </a:t>
            </a: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합계 구매금액 </a:t>
            </a:r>
            <a:endParaRPr i="1" sz="24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86" name="Google Shape;886;g1cf46f621e6_0_36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87" name="Google Shape;887;g1cf46f621e6_0_36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888" name="Google Shape;888;g1cf46f621e6_0_36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89" name="Google Shape;889;g1cf46f621e6_0_36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890" name="Google Shape;890;g1cf46f621e6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250" y="1921076"/>
            <a:ext cx="3300875" cy="33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g1cf46f621e6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9239" y="1111300"/>
            <a:ext cx="2595960" cy="2134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g1cf46f621e6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00163" y="1111302"/>
            <a:ext cx="2651882" cy="213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g1cf46f621e6_0_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3840" y="3971229"/>
            <a:ext cx="2595967" cy="213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g1cf46f621e6_0_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56091" y="4004280"/>
            <a:ext cx="2595961" cy="2089392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g1cf46f621e6_0_36"/>
          <p:cNvSpPr txBox="1"/>
          <p:nvPr/>
        </p:nvSpPr>
        <p:spPr>
          <a:xfrm>
            <a:off x="1264025" y="5582475"/>
            <a:ext cx="309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제휴사별 매출액 분포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96" name="Google Shape;896;g1cf46f621e6_0_36"/>
          <p:cNvSpPr txBox="1"/>
          <p:nvPr/>
        </p:nvSpPr>
        <p:spPr>
          <a:xfrm>
            <a:off x="5131324" y="3396536"/>
            <a:ext cx="3011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 제휴사 매출액 시계열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97" name="Google Shape;897;g1cf46f621e6_0_36"/>
          <p:cNvSpPr txBox="1"/>
          <p:nvPr/>
        </p:nvSpPr>
        <p:spPr>
          <a:xfrm>
            <a:off x="8500309" y="3386512"/>
            <a:ext cx="3011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B</a:t>
            </a:r>
            <a:r>
              <a:rPr lang="ko-KR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제휴사 매출액 시계열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98" name="Google Shape;898;g1cf46f621e6_0_36"/>
          <p:cNvSpPr txBox="1"/>
          <p:nvPr/>
        </p:nvSpPr>
        <p:spPr>
          <a:xfrm>
            <a:off x="5075925" y="6224422"/>
            <a:ext cx="3011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C</a:t>
            </a:r>
            <a:r>
              <a:rPr lang="ko-KR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제휴사 매출액 시계열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99" name="Google Shape;899;g1cf46f621e6_0_36"/>
          <p:cNvSpPr txBox="1"/>
          <p:nvPr/>
        </p:nvSpPr>
        <p:spPr>
          <a:xfrm>
            <a:off x="8448223" y="6224422"/>
            <a:ext cx="3011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D</a:t>
            </a:r>
            <a:r>
              <a:rPr lang="ko-KR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제휴사 매출액 시계열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cf46f621e6_1_115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A </a:t>
            </a: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제휴사 매출액 구성 &amp; 분포</a:t>
            </a:r>
            <a:endParaRPr i="1" sz="24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05" name="Google Shape;905;g1cf46f621e6_1_115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06" name="Google Shape;906;g1cf46f621e6_1_115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907" name="Google Shape;907;g1cf46f621e6_1_115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08" name="Google Shape;908;g1cf46f621e6_1_115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909" name="Google Shape;909;g1cf46f621e6_1_115"/>
          <p:cNvPicPr preferRelativeResize="0"/>
          <p:nvPr/>
        </p:nvPicPr>
        <p:blipFill rotWithShape="1">
          <a:blip r:embed="rId3">
            <a:alphaModFix/>
          </a:blip>
          <a:srcRect b="4053" l="3713" r="3229" t="6268"/>
          <a:stretch/>
        </p:blipFill>
        <p:spPr>
          <a:xfrm>
            <a:off x="657625" y="1388101"/>
            <a:ext cx="4802126" cy="490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g1cf46f621e6_1_115"/>
          <p:cNvPicPr preferRelativeResize="0"/>
          <p:nvPr/>
        </p:nvPicPr>
        <p:blipFill rotWithShape="1">
          <a:blip r:embed="rId4">
            <a:alphaModFix/>
          </a:blip>
          <a:srcRect b="74711" l="0" r="60427" t="0"/>
          <a:stretch/>
        </p:blipFill>
        <p:spPr>
          <a:xfrm>
            <a:off x="5826275" y="2485725"/>
            <a:ext cx="5605700" cy="2368574"/>
          </a:xfrm>
          <a:prstGeom prst="rect">
            <a:avLst/>
          </a:prstGeom>
          <a:noFill/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cf46f621e6_1_12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B </a:t>
            </a: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제휴사 매출액 구성</a:t>
            </a: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&amp; 분포</a:t>
            </a:r>
            <a:endParaRPr i="1" sz="24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16" name="Google Shape;916;g1cf46f621e6_1_12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17" name="Google Shape;917;g1cf46f621e6_1_12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918" name="Google Shape;918;g1cf46f621e6_1_12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19" name="Google Shape;919;g1cf46f621e6_1_12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920" name="Google Shape;920;g1cf46f621e6_1_12"/>
          <p:cNvPicPr preferRelativeResize="0"/>
          <p:nvPr/>
        </p:nvPicPr>
        <p:blipFill rotWithShape="1">
          <a:blip r:embed="rId3">
            <a:alphaModFix/>
          </a:blip>
          <a:srcRect b="3385" l="4566" r="3182" t="5597"/>
          <a:stretch/>
        </p:blipFill>
        <p:spPr>
          <a:xfrm>
            <a:off x="384175" y="1529450"/>
            <a:ext cx="5034574" cy="4640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1" name="Google Shape;921;g1cf46f621e6_1_12"/>
          <p:cNvGrpSpPr/>
          <p:nvPr/>
        </p:nvGrpSpPr>
        <p:grpSpPr>
          <a:xfrm>
            <a:off x="5826550" y="2563425"/>
            <a:ext cx="5605436" cy="2459439"/>
            <a:chOff x="6425208" y="2116412"/>
            <a:chExt cx="5104669" cy="2531589"/>
          </a:xfrm>
        </p:grpSpPr>
        <p:pic>
          <p:nvPicPr>
            <p:cNvPr id="922" name="Google Shape;922;g1cf46f621e6_1_12"/>
            <p:cNvPicPr preferRelativeResize="0"/>
            <p:nvPr/>
          </p:nvPicPr>
          <p:blipFill rotWithShape="1">
            <a:blip r:embed="rId4">
              <a:alphaModFix/>
            </a:blip>
            <a:srcRect b="74870" l="0" r="79394" t="0"/>
            <a:stretch/>
          </p:blipFill>
          <p:spPr>
            <a:xfrm>
              <a:off x="6425208" y="2116412"/>
              <a:ext cx="2553662" cy="24380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3" name="Google Shape;923;g1cf46f621e6_1_12"/>
            <p:cNvPicPr preferRelativeResize="0"/>
            <p:nvPr/>
          </p:nvPicPr>
          <p:blipFill rotWithShape="1">
            <a:blip r:embed="rId4">
              <a:alphaModFix/>
            </a:blip>
            <a:srcRect b="0" l="20413" r="59456" t="74870"/>
            <a:stretch/>
          </p:blipFill>
          <p:spPr>
            <a:xfrm>
              <a:off x="9035159" y="2210002"/>
              <a:ext cx="2494717" cy="2438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cf46f621e6_1_99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C </a:t>
            </a: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제휴사 매출액 구성</a:t>
            </a: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&amp; 분포</a:t>
            </a:r>
            <a:endParaRPr i="1" sz="24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29" name="Google Shape;929;g1cf46f621e6_1_99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30" name="Google Shape;930;g1cf46f621e6_1_99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931" name="Google Shape;931;g1cf46f621e6_1_99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32" name="Google Shape;932;g1cf46f621e6_1_99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933" name="Google Shape;933;g1cf46f621e6_1_99"/>
          <p:cNvPicPr preferRelativeResize="0"/>
          <p:nvPr/>
        </p:nvPicPr>
        <p:blipFill rotWithShape="1">
          <a:blip r:embed="rId3">
            <a:alphaModFix/>
          </a:blip>
          <a:srcRect b="4424" l="4437" r="4246" t="5638"/>
          <a:stretch/>
        </p:blipFill>
        <p:spPr>
          <a:xfrm>
            <a:off x="862450" y="1342450"/>
            <a:ext cx="4730475" cy="47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g1cf46f621e6_1_99"/>
          <p:cNvPicPr preferRelativeResize="0"/>
          <p:nvPr/>
        </p:nvPicPr>
        <p:blipFill rotWithShape="1">
          <a:blip r:embed="rId4">
            <a:alphaModFix/>
          </a:blip>
          <a:srcRect b="50133" l="0" r="79375" t="25362"/>
          <a:stretch/>
        </p:blipFill>
        <p:spPr>
          <a:xfrm>
            <a:off x="5826200" y="2552125"/>
            <a:ext cx="2898175" cy="236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g1cf46f621e6_1_99"/>
          <p:cNvPicPr preferRelativeResize="0"/>
          <p:nvPr/>
        </p:nvPicPr>
        <p:blipFill rotWithShape="1">
          <a:blip r:embed="rId4">
            <a:alphaModFix/>
          </a:blip>
          <a:srcRect b="25006" l="40905" r="39826" t="49917"/>
          <a:stretch/>
        </p:blipFill>
        <p:spPr>
          <a:xfrm>
            <a:off x="8724379" y="2552129"/>
            <a:ext cx="2707592" cy="2368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g1cf46f621e6_1_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48575" y="4876174"/>
            <a:ext cx="85725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1cf46f621e6_1_107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D </a:t>
            </a: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제휴사 매출액 구성</a:t>
            </a: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&amp; 분포</a:t>
            </a:r>
            <a:endParaRPr i="1" sz="24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42" name="Google Shape;942;g1cf46f621e6_1_107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43" name="Google Shape;943;g1cf46f621e6_1_107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944" name="Google Shape;944;g1cf46f621e6_1_107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45" name="Google Shape;945;g1cf46f621e6_1_107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946" name="Google Shape;946;g1cf46f621e6_1_107"/>
          <p:cNvPicPr preferRelativeResize="0"/>
          <p:nvPr/>
        </p:nvPicPr>
        <p:blipFill rotWithShape="1">
          <a:blip r:embed="rId3">
            <a:alphaModFix/>
          </a:blip>
          <a:srcRect b="-3690" l="3689" r="-3689" t="5545"/>
          <a:stretch/>
        </p:blipFill>
        <p:spPr>
          <a:xfrm>
            <a:off x="1141298" y="1443575"/>
            <a:ext cx="4163099" cy="515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g1cf46f621e6_1_107"/>
          <p:cNvPicPr preferRelativeResize="0"/>
          <p:nvPr/>
        </p:nvPicPr>
        <p:blipFill rotWithShape="1">
          <a:blip r:embed="rId4">
            <a:alphaModFix/>
          </a:blip>
          <a:srcRect b="0" l="0" r="60328" t="74710"/>
          <a:stretch/>
        </p:blipFill>
        <p:spPr>
          <a:xfrm>
            <a:off x="6001225" y="2510524"/>
            <a:ext cx="5255801" cy="250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cf46f621e6_0_116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점포별 매출액</a:t>
            </a:r>
            <a:endParaRPr i="1" sz="24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53" name="Google Shape;953;g1cf46f621e6_0_116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54" name="Google Shape;954;g1cf46f621e6_0_116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955" name="Google Shape;955;g1cf46f621e6_0_116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56" name="Google Shape;956;g1cf46f621e6_0_116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957" name="Google Shape;957;g1cf46f621e6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225" y="1579598"/>
            <a:ext cx="11459598" cy="46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d52693210f_0_94"/>
          <p:cNvSpPr/>
          <p:nvPr/>
        </p:nvSpPr>
        <p:spPr>
          <a:xfrm>
            <a:off x="384175" y="1682875"/>
            <a:ext cx="4185600" cy="4563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&lt; </a:t>
            </a:r>
            <a:r>
              <a:rPr lang="ko-KR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 제휴사의 중분류 &gt; 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[‘일용잡화’, ‘육류’, ‘축산가공’, ‘섬유잡화’, ‘액세서리’, ‘화장품’, ‘보석’, ‘준보석’, ‘시티웨어’, ‘란제리/내의’, ‘블라우스’, ‘기타의류’, ‘남성 트렌디’, ‘스포츠’, ‘골프용품’, ‘대형가전’, ‘주방용품’, ‘문구/팬시’, ‘생활잡화’, ‘식기’, ‘가전’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&lt; B 제휴사의 중분류 &gt;: 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[‘담배’, ‘기저귀’, ‘화장지’, ‘브랜드한우’, ‘닭고기’, ‘계란’, ‘오리고기’, ‘미국산소고기’, …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&lt; C 제휴사의 중분류 &gt;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[‘담배’, ‘화장지’, ‘계란류’, ‘수입과일’, ‘건과일’, ‘견과류’, ‘양곡’, ‘잡곡’, ‘양채류’, ‘나물류’, 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‘선어류’, …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&lt; D 제휴사의 중분류 &gt; 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[‘여성용품’, ‘화장지/티슈’, ‘집중케어’, ‘남성케어’, ‘베이비케어’, ‘헤어케어’, …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63" name="Google Shape;963;g1d52693210f_0_94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카테고리 재분류 &amp; 피쳐 생성</a:t>
            </a:r>
            <a:endParaRPr i="1" sz="24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64" name="Google Shape;964;g1d52693210f_0_94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65" name="Google Shape;965;g1d52693210f_0_94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966" name="Google Shape;966;g1d52693210f_0_94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67" name="Google Shape;967;g1d52693210f_0_94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68" name="Google Shape;968;g1d52693210f_0_94"/>
          <p:cNvSpPr/>
          <p:nvPr/>
        </p:nvSpPr>
        <p:spPr>
          <a:xfrm>
            <a:off x="4732750" y="3333650"/>
            <a:ext cx="1839600" cy="988800"/>
          </a:xfrm>
          <a:prstGeom prst="rightArrow">
            <a:avLst>
              <a:gd fmla="val 72726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Do Hyeon"/>
                <a:ea typeface="Do Hyeon"/>
                <a:cs typeface="Do Hyeon"/>
                <a:sym typeface="Do Hyeon"/>
              </a:rPr>
              <a:t>중분류로 통합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969" name="Google Shape;969;g1d52693210f_0_94"/>
          <p:cNvGraphicFramePr/>
          <p:nvPr/>
        </p:nvGraphicFramePr>
        <p:xfrm>
          <a:off x="6711025" y="117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{0D92C732-5395-4A9C-92AC-C78CB98CC2BB}</a:tableStyleId>
              </a:tblPr>
              <a:tblGrid>
                <a:gridCol w="1296475"/>
                <a:gridCol w="1296475"/>
                <a:gridCol w="1296475"/>
                <a:gridCol w="1296475"/>
              </a:tblGrid>
              <a:tr h="586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분류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고급/일반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내구/준내구/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편의/선매/전문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7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N냉동류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N냉장류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N도서/음반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고급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N스낵류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N음료류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N자동차용품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N푸드코트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가공식품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가구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고급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선매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건강식품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고급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전문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골프용품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고급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선매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교복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고급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준내구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선매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70" name="Google Shape;970;g1d52693210f_0_94"/>
          <p:cNvSpPr txBox="1"/>
          <p:nvPr/>
        </p:nvSpPr>
        <p:spPr>
          <a:xfrm>
            <a:off x="534950" y="1396100"/>
            <a:ext cx="36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1d52693210f_0_107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등급을 반영한 증감지수 피쳐 생성</a:t>
            </a:r>
            <a:endParaRPr i="1" sz="24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76" name="Google Shape;976;g1d52693210f_0_107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77" name="Google Shape;977;g1d52693210f_0_107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978" name="Google Shape;978;g1d52693210f_0_107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79" name="Google Shape;979;g1d52693210f_0_107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80" name="Google Shape;980;g1d52693210f_0_107"/>
          <p:cNvSpPr/>
          <p:nvPr/>
        </p:nvSpPr>
        <p:spPr>
          <a:xfrm>
            <a:off x="5636725" y="3154050"/>
            <a:ext cx="1640100" cy="988800"/>
          </a:xfrm>
          <a:prstGeom prst="rightArrow">
            <a:avLst>
              <a:gd fmla="val 72726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Do Hyeon"/>
                <a:ea typeface="Do Hyeon"/>
                <a:cs typeface="Do Hyeon"/>
                <a:sym typeface="Do Hyeon"/>
              </a:rPr>
              <a:t>등급</a:t>
            </a:r>
            <a:r>
              <a:rPr lang="ko-KR" sz="2000">
                <a:latin typeface="Do Hyeon"/>
                <a:ea typeface="Do Hyeon"/>
                <a:cs typeface="Do Hyeon"/>
                <a:sym typeface="Do Hyeon"/>
              </a:rPr>
              <a:t> 반영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81" name="Google Shape;981;g1d52693210f_0_107"/>
          <p:cNvSpPr txBox="1"/>
          <p:nvPr/>
        </p:nvSpPr>
        <p:spPr>
          <a:xfrm>
            <a:off x="832750" y="1396100"/>
            <a:ext cx="36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82" name="Google Shape;982;g1d52693210f_0_107"/>
          <p:cNvGraphicFramePr/>
          <p:nvPr/>
        </p:nvGraphicFramePr>
        <p:xfrm>
          <a:off x="7771675" y="215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{0D92C732-5395-4A9C-92AC-C78CB98CC2BB}</a:tableStyleId>
              </a:tblPr>
              <a:tblGrid>
                <a:gridCol w="1171100"/>
                <a:gridCol w="1171100"/>
                <a:gridCol w="1171100"/>
              </a:tblGrid>
              <a:tr h="4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고객번호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fluctuation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총구매금액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4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71840032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74036940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2486049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-1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12956553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10620810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-1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17784434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55434791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44352982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9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-1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162118481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83" name="Google Shape;983;g1d52693210f_0_107"/>
          <p:cNvSpPr/>
          <p:nvPr/>
        </p:nvSpPr>
        <p:spPr>
          <a:xfrm>
            <a:off x="8437975" y="1514875"/>
            <a:ext cx="21807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latin typeface="Do Hyeon"/>
                <a:ea typeface="Do Hyeon"/>
                <a:cs typeface="Do Hyeon"/>
                <a:sym typeface="Do Hyeon"/>
              </a:rPr>
              <a:t>&lt; 증감지수 피쳐 생성 &gt;</a:t>
            </a:r>
            <a:endParaRPr b="1" sz="19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984" name="Google Shape;984;g1d52693210f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175" y="2157425"/>
            <a:ext cx="4757725" cy="31608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cf46f621e6_0_171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분류별 </a:t>
            </a: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매출액</a:t>
            </a:r>
            <a:endParaRPr i="1" sz="24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90" name="Google Shape;990;g1cf46f621e6_0_171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91" name="Google Shape;991;g1cf46f621e6_0_171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992" name="Google Shape;992;g1cf46f621e6_0_171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93" name="Google Shape;993;g1cf46f621e6_0_171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994" name="Google Shape;994;g1cf46f621e6_0_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4250" y="1819675"/>
            <a:ext cx="4581750" cy="32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g1cf46f621e6_0_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6037" y="1819663"/>
            <a:ext cx="4518376" cy="31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g1cf46f621e6_0_171"/>
          <p:cNvSpPr txBox="1"/>
          <p:nvPr/>
        </p:nvSpPr>
        <p:spPr>
          <a:xfrm>
            <a:off x="2225550" y="5604025"/>
            <a:ext cx="224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준내구, 선매 제품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97" name="Google Shape;997;g1cf46f621e6_0_171"/>
          <p:cNvSpPr txBox="1"/>
          <p:nvPr/>
        </p:nvSpPr>
        <p:spPr>
          <a:xfrm>
            <a:off x="7057913" y="5604025"/>
            <a:ext cx="281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일반 상품, 편의, 비내구 제품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98" name="Google Shape;998;g1cf46f621e6_0_171"/>
          <p:cNvSpPr/>
          <p:nvPr/>
        </p:nvSpPr>
        <p:spPr>
          <a:xfrm>
            <a:off x="4136588" y="5382100"/>
            <a:ext cx="588300" cy="754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g1cf46f621e6_0_171"/>
          <p:cNvSpPr/>
          <p:nvPr/>
        </p:nvSpPr>
        <p:spPr>
          <a:xfrm>
            <a:off x="9724038" y="5382100"/>
            <a:ext cx="588300" cy="754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cf46f621e6_0_162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RFM 그래프</a:t>
            </a:r>
            <a:endParaRPr i="1" sz="24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05" name="Google Shape;1005;g1cf46f621e6_0_162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06" name="Google Shape;1006;g1cf46f621e6_0_162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007" name="Google Shape;1007;g1cf46f621e6_0_162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08" name="Google Shape;1008;g1cf46f621e6_0_162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009" name="Google Shape;1009;g1cf46f621e6_0_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37" y="1614351"/>
            <a:ext cx="6735975" cy="433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g1cf46f621e6_0_162"/>
          <p:cNvSpPr/>
          <p:nvPr/>
        </p:nvSpPr>
        <p:spPr>
          <a:xfrm>
            <a:off x="7643913" y="1982575"/>
            <a:ext cx="3940500" cy="31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1" i="0" lang="ko-KR" sz="1550" u="none" cap="none" strike="noStrike">
                <a:solidFill>
                  <a:srgbClr val="202122"/>
                </a:solidFill>
                <a:latin typeface="Do Hyeon"/>
                <a:ea typeface="Do Hyeon"/>
                <a:cs typeface="Do Hyeon"/>
                <a:sym typeface="Do Hyeon"/>
              </a:rPr>
              <a:t>● Recency   </a:t>
            </a:r>
            <a:endParaRPr b="1" i="0" sz="1550" u="none" cap="none" strike="noStrike">
              <a:solidFill>
                <a:srgbClr val="20212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고객이 얼마나 최근에 구입했는가?</a:t>
            </a:r>
            <a:r>
              <a:rPr lang="ko-KR" sz="10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10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0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</a:pPr>
            <a:r>
              <a:rPr b="1" lang="ko-KR" sz="1550">
                <a:solidFill>
                  <a:srgbClr val="202122"/>
                </a:solidFill>
                <a:latin typeface="Do Hyeon"/>
                <a:ea typeface="Do Hyeon"/>
                <a:cs typeface="Do Hyeon"/>
                <a:sym typeface="Do Hyeon"/>
              </a:rPr>
              <a:t>● Frequency  </a:t>
            </a:r>
            <a:endParaRPr b="1" sz="1550">
              <a:solidFill>
                <a:srgbClr val="20212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</a:pPr>
            <a:r>
              <a:t/>
            </a:r>
            <a:endParaRPr b="1" sz="1550">
              <a:solidFill>
                <a:srgbClr val="20212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고객이 얼마난 번번하게 우리 상품을 구매했는가?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1" i="0" lang="ko-KR" sz="1550" u="none" cap="none" strike="noStrike">
                <a:solidFill>
                  <a:srgbClr val="202122"/>
                </a:solidFill>
                <a:latin typeface="Do Hyeon"/>
                <a:ea typeface="Do Hyeon"/>
                <a:cs typeface="Do Hyeon"/>
                <a:sym typeface="Do Hyeon"/>
              </a:rPr>
              <a:t>● Monetary</a:t>
            </a:r>
            <a:endParaRPr b="1" i="0" sz="1550" u="none" cap="none" strike="noStrike">
              <a:solidFill>
                <a:srgbClr val="20212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고객이 구입했던 총 금액은 어느정도인가?</a:t>
            </a:r>
            <a:endParaRPr b="1" i="0" sz="21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d319155aba_1_327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목차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1" name="Google Shape;131;g1d319155aba_1_327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2" name="Google Shape;132;g1d319155aba_1_327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33" name="Google Shape;133;g1d319155aba_1_327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4" name="Google Shape;134;g1d319155aba_1_327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5" name="Google Shape;135;g1d319155aba_1_327"/>
          <p:cNvSpPr txBox="1"/>
          <p:nvPr/>
        </p:nvSpPr>
        <p:spPr>
          <a:xfrm>
            <a:off x="6113834" y="2073202"/>
            <a:ext cx="22290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solidFill>
                  <a:srgbClr val="878CF0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4500">
              <a:solidFill>
                <a:srgbClr val="878CF0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136" name="Google Shape;136;g1d319155aba_1_327"/>
          <p:cNvSpPr txBox="1"/>
          <p:nvPr/>
        </p:nvSpPr>
        <p:spPr>
          <a:xfrm>
            <a:off x="2514700" y="2375525"/>
            <a:ext cx="1675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878CF0"/>
                </a:solidFill>
                <a:latin typeface="Do Hyeon"/>
                <a:ea typeface="Do Hyeon"/>
                <a:cs typeface="Do Hyeon"/>
                <a:sym typeface="Do Hyeon"/>
              </a:rPr>
              <a:t>문제제기</a:t>
            </a:r>
            <a:endParaRPr b="1" sz="2000">
              <a:solidFill>
                <a:srgbClr val="878CF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7" name="Google Shape;137;g1d319155aba_1_327"/>
          <p:cNvSpPr txBox="1"/>
          <p:nvPr/>
        </p:nvSpPr>
        <p:spPr>
          <a:xfrm>
            <a:off x="8036850" y="4697100"/>
            <a:ext cx="20625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878CF0"/>
                </a:solidFill>
                <a:latin typeface="Do Hyeon"/>
                <a:ea typeface="Do Hyeon"/>
                <a:cs typeface="Do Hyeon"/>
                <a:sym typeface="Do Hyeon"/>
              </a:rPr>
              <a:t>군집화 및 솔루션</a:t>
            </a:r>
            <a:endParaRPr b="1" sz="2000">
              <a:solidFill>
                <a:srgbClr val="878CF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8" name="Google Shape;138;g1d319155aba_1_327"/>
          <p:cNvSpPr/>
          <p:nvPr/>
        </p:nvSpPr>
        <p:spPr>
          <a:xfrm flipH="1">
            <a:off x="4406827" y="2187728"/>
            <a:ext cx="3413700" cy="3413700"/>
          </a:xfrm>
          <a:prstGeom prst="ellipse">
            <a:avLst/>
          </a:prstGeom>
          <a:solidFill>
            <a:srgbClr val="F9FAFE"/>
          </a:solidFill>
          <a:ln cap="flat" cmpd="sng" w="19050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d319155aba_1_327"/>
          <p:cNvSpPr/>
          <p:nvPr/>
        </p:nvSpPr>
        <p:spPr>
          <a:xfrm>
            <a:off x="4361261" y="1885800"/>
            <a:ext cx="1316700" cy="13167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1d319155aba_1_327"/>
          <p:cNvSpPr/>
          <p:nvPr/>
        </p:nvSpPr>
        <p:spPr>
          <a:xfrm>
            <a:off x="6569978" y="1885800"/>
            <a:ext cx="1316700" cy="13167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1d319155aba_1_327"/>
          <p:cNvSpPr/>
          <p:nvPr/>
        </p:nvSpPr>
        <p:spPr>
          <a:xfrm>
            <a:off x="6569978" y="4223432"/>
            <a:ext cx="1316700" cy="13167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1d319155aba_1_327"/>
          <p:cNvSpPr/>
          <p:nvPr/>
        </p:nvSpPr>
        <p:spPr>
          <a:xfrm>
            <a:off x="4361261" y="4223432"/>
            <a:ext cx="1316700" cy="13167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d319155aba_1_327"/>
          <p:cNvSpPr txBox="1"/>
          <p:nvPr/>
        </p:nvSpPr>
        <p:spPr>
          <a:xfrm>
            <a:off x="3905117" y="2073202"/>
            <a:ext cx="22290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solidFill>
                  <a:srgbClr val="878CF0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4500">
              <a:solidFill>
                <a:srgbClr val="878CF0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144" name="Google Shape;144;g1d319155aba_1_327"/>
          <p:cNvSpPr txBox="1"/>
          <p:nvPr/>
        </p:nvSpPr>
        <p:spPr>
          <a:xfrm>
            <a:off x="3905117" y="4410816"/>
            <a:ext cx="22290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solidFill>
                  <a:srgbClr val="878CF0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03</a:t>
            </a:r>
            <a:endParaRPr sz="4500">
              <a:solidFill>
                <a:srgbClr val="878CF0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145" name="Google Shape;145;g1d319155aba_1_327"/>
          <p:cNvSpPr txBox="1"/>
          <p:nvPr/>
        </p:nvSpPr>
        <p:spPr>
          <a:xfrm>
            <a:off x="6113834" y="4410816"/>
            <a:ext cx="22290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solidFill>
                  <a:srgbClr val="878CF0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04</a:t>
            </a:r>
            <a:endParaRPr sz="4500">
              <a:solidFill>
                <a:srgbClr val="878CF0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146" name="Google Shape;146;g1d319155aba_1_327"/>
          <p:cNvSpPr txBox="1"/>
          <p:nvPr/>
        </p:nvSpPr>
        <p:spPr>
          <a:xfrm>
            <a:off x="6113834" y="2073202"/>
            <a:ext cx="22290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solidFill>
                  <a:srgbClr val="878CF0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4500">
              <a:solidFill>
                <a:srgbClr val="878CF0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147" name="Google Shape;147;g1d319155aba_1_327"/>
          <p:cNvSpPr txBox="1"/>
          <p:nvPr/>
        </p:nvSpPr>
        <p:spPr>
          <a:xfrm>
            <a:off x="8036850" y="2073200"/>
            <a:ext cx="20625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878CF0"/>
                </a:solidFill>
                <a:latin typeface="Do Hyeon"/>
                <a:ea typeface="Do Hyeon"/>
                <a:cs typeface="Do Hyeon"/>
                <a:sym typeface="Do Hyeon"/>
              </a:rPr>
              <a:t>데이터 처리 방안</a:t>
            </a:r>
            <a:endParaRPr b="1" sz="2000">
              <a:solidFill>
                <a:srgbClr val="878CF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878CF0"/>
                </a:solidFill>
                <a:latin typeface="Do Hyeon"/>
                <a:ea typeface="Do Hyeon"/>
                <a:cs typeface="Do Hyeon"/>
                <a:sym typeface="Do Hyeon"/>
              </a:rPr>
              <a:t>및 활용 분석 기법</a:t>
            </a:r>
            <a:endParaRPr b="1" sz="2000">
              <a:solidFill>
                <a:srgbClr val="878CF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8" name="Google Shape;148;g1d319155aba_1_327"/>
          <p:cNvSpPr txBox="1"/>
          <p:nvPr/>
        </p:nvSpPr>
        <p:spPr>
          <a:xfrm>
            <a:off x="2514700" y="4677675"/>
            <a:ext cx="1675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878CF0"/>
                </a:solidFill>
                <a:latin typeface="Do Hyeon"/>
                <a:ea typeface="Do Hyeon"/>
                <a:cs typeface="Do Hyeon"/>
                <a:sym typeface="Do Hyeon"/>
              </a:rPr>
              <a:t>예측 모델</a:t>
            </a:r>
            <a:endParaRPr b="1" sz="2000">
              <a:solidFill>
                <a:srgbClr val="878CF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cf46f621e6_0_23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기타 특성들</a:t>
            </a:r>
            <a:endParaRPr i="1" sz="24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16" name="Google Shape;1016;g1cf46f621e6_0_23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17" name="Google Shape;1017;g1cf46f621e6_0_23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018" name="Google Shape;1018;g1cf46f621e6_0_23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19" name="Google Shape;1019;g1cf46f621e6_0_23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020" name="Google Shape;1020;g1cf46f621e6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825" y="1267600"/>
            <a:ext cx="3439898" cy="2139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g1cf46f621e6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658" y="1302069"/>
            <a:ext cx="3439899" cy="213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g1cf46f621e6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145" y="3992496"/>
            <a:ext cx="3405180" cy="2208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g1cf46f621e6_0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3208" y="3992496"/>
            <a:ext cx="3631306" cy="2343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g1cf46f621e6_0_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25763" y="1267610"/>
            <a:ext cx="3352825" cy="2208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g1cf46f621e6_0_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12721" y="3992488"/>
            <a:ext cx="3406130" cy="2443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g1cf46f621e6_0_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51175" y="3323161"/>
            <a:ext cx="911822" cy="21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g1cf46f621e6_0_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86550" y="3352571"/>
            <a:ext cx="658485" cy="15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g1cf46f621e6_0_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58475" y="6103009"/>
            <a:ext cx="658485" cy="15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g1cf46f621e6_0_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51175" y="6255884"/>
            <a:ext cx="658485" cy="15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g1cf46f621e6_0_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52725" y="6336184"/>
            <a:ext cx="658485" cy="152863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g1cf46f621e6_0_23"/>
          <p:cNvSpPr/>
          <p:nvPr/>
        </p:nvSpPr>
        <p:spPr>
          <a:xfrm>
            <a:off x="1842725" y="3476025"/>
            <a:ext cx="1292100" cy="32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&lt; 시간대별 &gt;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32" name="Google Shape;1032;g1cf46f621e6_0_23"/>
          <p:cNvSpPr/>
          <p:nvPr/>
        </p:nvSpPr>
        <p:spPr>
          <a:xfrm>
            <a:off x="5489325" y="3476013"/>
            <a:ext cx="1292100" cy="32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&lt; 성별 &gt;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33" name="Google Shape;1033;g1cf46f621e6_0_23"/>
          <p:cNvSpPr/>
          <p:nvPr/>
        </p:nvSpPr>
        <p:spPr>
          <a:xfrm>
            <a:off x="9135913" y="3448813"/>
            <a:ext cx="1292100" cy="32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&lt; 멤버십 &gt;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34" name="Google Shape;1034;g1cf46f621e6_0_23"/>
          <p:cNvSpPr/>
          <p:nvPr/>
        </p:nvSpPr>
        <p:spPr>
          <a:xfrm>
            <a:off x="1842725" y="6417288"/>
            <a:ext cx="1292100" cy="32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&lt; 지역별 &gt;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35" name="Google Shape;1035;g1cf46f621e6_0_23"/>
          <p:cNvSpPr/>
          <p:nvPr/>
        </p:nvSpPr>
        <p:spPr>
          <a:xfrm>
            <a:off x="5489325" y="6417275"/>
            <a:ext cx="1292100" cy="32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&lt; 연령대별 &gt;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36" name="Google Shape;1036;g1cf46f621e6_0_23"/>
          <p:cNvSpPr/>
          <p:nvPr/>
        </p:nvSpPr>
        <p:spPr>
          <a:xfrm>
            <a:off x="9135913" y="6390075"/>
            <a:ext cx="1292100" cy="32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&lt; 경쟁사별 &gt;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1cf46f621e6_0_14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전체 매출액은 증가중인데…</a:t>
            </a:r>
            <a:endParaRPr i="1" sz="24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42" name="Google Shape;1042;g1cf46f621e6_0_14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43" name="Google Shape;1043;g1cf46f621e6_0_14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044" name="Google Shape;1044;g1cf46f621e6_0_14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45" name="Google Shape;1045;g1cf46f621e6_0_14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046" name="Google Shape;1046;g1cf46f621e6_0_14"/>
          <p:cNvPicPr preferRelativeResize="0"/>
          <p:nvPr/>
        </p:nvPicPr>
        <p:blipFill rotWithShape="1">
          <a:blip r:embed="rId3">
            <a:alphaModFix/>
          </a:blip>
          <a:srcRect b="0" l="5974" r="2104" t="0"/>
          <a:stretch/>
        </p:blipFill>
        <p:spPr>
          <a:xfrm>
            <a:off x="844625" y="3113650"/>
            <a:ext cx="2591850" cy="14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g1cf46f621e6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8625" y="1342050"/>
            <a:ext cx="6193400" cy="50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g1cf46f621e6_0_14"/>
          <p:cNvSpPr/>
          <p:nvPr/>
        </p:nvSpPr>
        <p:spPr>
          <a:xfrm>
            <a:off x="4141700" y="1564025"/>
            <a:ext cx="1179000" cy="824100"/>
          </a:xfrm>
          <a:prstGeom prst="rightArrow">
            <a:avLst>
              <a:gd fmla="val 59125" name="adj1"/>
              <a:gd fmla="val 50000" name="adj2"/>
            </a:avLst>
          </a:prstGeom>
          <a:solidFill>
            <a:srgbClr val="D6D7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Do Hyeon"/>
                <a:ea typeface="Do Hyeon"/>
                <a:cs typeface="Do Hyeon"/>
                <a:sym typeface="Do Hyeon"/>
              </a:rPr>
              <a:t>A 제휴사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49" name="Google Shape;1049;g1cf46f621e6_0_14"/>
          <p:cNvSpPr/>
          <p:nvPr/>
        </p:nvSpPr>
        <p:spPr>
          <a:xfrm>
            <a:off x="4141700" y="2835350"/>
            <a:ext cx="1179000" cy="824100"/>
          </a:xfrm>
          <a:prstGeom prst="rightArrow">
            <a:avLst>
              <a:gd fmla="val 59125" name="adj1"/>
              <a:gd fmla="val 50000" name="adj2"/>
            </a:avLst>
          </a:prstGeom>
          <a:solidFill>
            <a:srgbClr val="D6D7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Do Hyeon"/>
                <a:ea typeface="Do Hyeon"/>
                <a:cs typeface="Do Hyeon"/>
                <a:sym typeface="Do Hyeon"/>
              </a:rPr>
              <a:t>B</a:t>
            </a:r>
            <a:r>
              <a:rPr lang="ko-KR" sz="1700">
                <a:latin typeface="Do Hyeon"/>
                <a:ea typeface="Do Hyeon"/>
                <a:cs typeface="Do Hyeon"/>
                <a:sym typeface="Do Hyeon"/>
              </a:rPr>
              <a:t> 제휴사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50" name="Google Shape;1050;g1cf46f621e6_0_14"/>
          <p:cNvSpPr/>
          <p:nvPr/>
        </p:nvSpPr>
        <p:spPr>
          <a:xfrm>
            <a:off x="4141700" y="4106675"/>
            <a:ext cx="1179000" cy="824100"/>
          </a:xfrm>
          <a:prstGeom prst="rightArrow">
            <a:avLst>
              <a:gd fmla="val 59125" name="adj1"/>
              <a:gd fmla="val 50000" name="adj2"/>
            </a:avLst>
          </a:prstGeom>
          <a:solidFill>
            <a:srgbClr val="D6D7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Do Hyeon"/>
                <a:ea typeface="Do Hyeon"/>
                <a:cs typeface="Do Hyeon"/>
                <a:sym typeface="Do Hyeon"/>
              </a:rPr>
              <a:t>C</a:t>
            </a:r>
            <a:r>
              <a:rPr lang="ko-KR" sz="1700">
                <a:latin typeface="Do Hyeon"/>
                <a:ea typeface="Do Hyeon"/>
                <a:cs typeface="Do Hyeon"/>
                <a:sym typeface="Do Hyeon"/>
              </a:rPr>
              <a:t> 제휴사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51" name="Google Shape;1051;g1cf46f621e6_0_14"/>
          <p:cNvSpPr/>
          <p:nvPr/>
        </p:nvSpPr>
        <p:spPr>
          <a:xfrm>
            <a:off x="4141700" y="5378000"/>
            <a:ext cx="1179000" cy="824100"/>
          </a:xfrm>
          <a:prstGeom prst="rightArrow">
            <a:avLst>
              <a:gd fmla="val 59125" name="adj1"/>
              <a:gd fmla="val 50000" name="adj2"/>
            </a:avLst>
          </a:prstGeom>
          <a:solidFill>
            <a:srgbClr val="D6D7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Do Hyeon"/>
                <a:ea typeface="Do Hyeon"/>
                <a:cs typeface="Do Hyeon"/>
                <a:sym typeface="Do Hyeon"/>
              </a:rPr>
              <a:t>D</a:t>
            </a:r>
            <a:r>
              <a:rPr lang="ko-KR" sz="1700">
                <a:latin typeface="Do Hyeon"/>
                <a:ea typeface="Do Hyeon"/>
                <a:cs typeface="Do Hyeon"/>
                <a:sym typeface="Do Hyeon"/>
              </a:rPr>
              <a:t> 제휴사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52" name="Google Shape;1052;g1cf46f621e6_0_14"/>
          <p:cNvSpPr/>
          <p:nvPr/>
        </p:nvSpPr>
        <p:spPr>
          <a:xfrm>
            <a:off x="5418625" y="2584850"/>
            <a:ext cx="6193500" cy="1302000"/>
          </a:xfrm>
          <a:prstGeom prst="frame">
            <a:avLst>
              <a:gd fmla="val 3226" name="adj1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1cf46f621e6_5_45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전체 매출액은 증가중인데…</a:t>
            </a:r>
            <a:endParaRPr i="1" sz="24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58" name="Google Shape;1058;g1cf46f621e6_5_45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59" name="Google Shape;1059;g1cf46f621e6_5_45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060" name="Google Shape;1060;g1cf46f621e6_5_45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61" name="Google Shape;1061;g1cf46f621e6_5_45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062" name="Google Shape;1062;g1cf46f621e6_5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025" y="1703400"/>
            <a:ext cx="4797301" cy="2611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g1cf46f621e6_5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3200" y="1539375"/>
            <a:ext cx="4313075" cy="32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g1cf46f621e6_5_45"/>
          <p:cNvSpPr/>
          <p:nvPr/>
        </p:nvSpPr>
        <p:spPr>
          <a:xfrm>
            <a:off x="2145113" y="4870275"/>
            <a:ext cx="2548500" cy="32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&lt; 전체 합계 매출액 &gt;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65" name="Google Shape;1065;g1cf46f621e6_5_45"/>
          <p:cNvSpPr/>
          <p:nvPr/>
        </p:nvSpPr>
        <p:spPr>
          <a:xfrm>
            <a:off x="7234450" y="4870275"/>
            <a:ext cx="3155700" cy="32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&lt; Random한 일부 고객 매출액 &gt;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66" name="Google Shape;1066;g1cf46f621e6_5_45"/>
          <p:cNvSpPr/>
          <p:nvPr/>
        </p:nvSpPr>
        <p:spPr>
          <a:xfrm>
            <a:off x="2681725" y="5738575"/>
            <a:ext cx="6828600" cy="76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전체 합계 매출액은 증가 추세를 보이지만,</a:t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오른쪽 시각화 자료인 고객별 매출액을 보면 이탈고객이 적지 않다!</a:t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1" name="Google Shape;1071;g1d319155aba_0_1564"/>
          <p:cNvGrpSpPr/>
          <p:nvPr/>
        </p:nvGrpSpPr>
        <p:grpSpPr>
          <a:xfrm flipH="1">
            <a:off x="2179854" y="1279192"/>
            <a:ext cx="4271400" cy="4430373"/>
            <a:chOff x="1241625" y="238125"/>
            <a:chExt cx="5051325" cy="5239325"/>
          </a:xfrm>
        </p:grpSpPr>
        <p:sp>
          <p:nvSpPr>
            <p:cNvPr id="1072" name="Google Shape;1072;g1d319155aba_0_1564"/>
            <p:cNvSpPr/>
            <p:nvPr/>
          </p:nvSpPr>
          <p:spPr>
            <a:xfrm>
              <a:off x="1558850" y="3190525"/>
              <a:ext cx="3438550" cy="1813000"/>
            </a:xfrm>
            <a:custGeom>
              <a:rect b="b" l="l" r="r" t="t"/>
              <a:pathLst>
                <a:path extrusionOk="0" h="72520" w="137542">
                  <a:moveTo>
                    <a:pt x="68594" y="0"/>
                  </a:moveTo>
                  <a:cubicBezTo>
                    <a:pt x="52577" y="0"/>
                    <a:pt x="36582" y="3539"/>
                    <a:pt x="24403" y="10616"/>
                  </a:cubicBezTo>
                  <a:cubicBezTo>
                    <a:pt x="1" y="24769"/>
                    <a:pt x="134" y="47752"/>
                    <a:pt x="24669" y="61905"/>
                  </a:cubicBezTo>
                  <a:cubicBezTo>
                    <a:pt x="36937" y="68982"/>
                    <a:pt x="52976" y="72520"/>
                    <a:pt x="68993" y="72520"/>
                  </a:cubicBezTo>
                  <a:cubicBezTo>
                    <a:pt x="85010" y="72520"/>
                    <a:pt x="101004" y="68982"/>
                    <a:pt x="113183" y="61905"/>
                  </a:cubicBezTo>
                  <a:cubicBezTo>
                    <a:pt x="137541" y="47752"/>
                    <a:pt x="137408" y="24769"/>
                    <a:pt x="112917" y="10616"/>
                  </a:cubicBezTo>
                  <a:cubicBezTo>
                    <a:pt x="100649" y="3539"/>
                    <a:pt x="84610" y="0"/>
                    <a:pt x="68594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g1d319155aba_0_1564"/>
            <p:cNvSpPr/>
            <p:nvPr/>
          </p:nvSpPr>
          <p:spPr>
            <a:xfrm>
              <a:off x="3502175" y="4536550"/>
              <a:ext cx="1785825" cy="940900"/>
            </a:xfrm>
            <a:custGeom>
              <a:rect b="b" l="l" r="r" t="t"/>
              <a:pathLst>
                <a:path extrusionOk="0" h="37636" w="71433">
                  <a:moveTo>
                    <a:pt x="35617" y="0"/>
                  </a:moveTo>
                  <a:cubicBezTo>
                    <a:pt x="27287" y="0"/>
                    <a:pt x="18968" y="1830"/>
                    <a:pt x="12645" y="5491"/>
                  </a:cubicBezTo>
                  <a:cubicBezTo>
                    <a:pt x="0" y="12856"/>
                    <a:pt x="45" y="24791"/>
                    <a:pt x="12823" y="32111"/>
                  </a:cubicBezTo>
                  <a:cubicBezTo>
                    <a:pt x="19190" y="35794"/>
                    <a:pt x="27520" y="37635"/>
                    <a:pt x="35839" y="37635"/>
                  </a:cubicBezTo>
                  <a:cubicBezTo>
                    <a:pt x="44158" y="37635"/>
                    <a:pt x="52466" y="35794"/>
                    <a:pt x="58788" y="32111"/>
                  </a:cubicBezTo>
                  <a:cubicBezTo>
                    <a:pt x="71433" y="24791"/>
                    <a:pt x="71388" y="12856"/>
                    <a:pt x="58655" y="5491"/>
                  </a:cubicBezTo>
                  <a:cubicBezTo>
                    <a:pt x="52288" y="1830"/>
                    <a:pt x="43947" y="0"/>
                    <a:pt x="35617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g1d319155aba_0_1564"/>
            <p:cNvSpPr/>
            <p:nvPr/>
          </p:nvSpPr>
          <p:spPr>
            <a:xfrm>
              <a:off x="1241625" y="2978400"/>
              <a:ext cx="1785825" cy="940900"/>
            </a:xfrm>
            <a:custGeom>
              <a:rect b="b" l="l" r="r" t="t"/>
              <a:pathLst>
                <a:path extrusionOk="0" h="37636" w="71433">
                  <a:moveTo>
                    <a:pt x="35611" y="0"/>
                  </a:moveTo>
                  <a:cubicBezTo>
                    <a:pt x="27287" y="0"/>
                    <a:pt x="18968" y="1841"/>
                    <a:pt x="12645" y="5524"/>
                  </a:cubicBezTo>
                  <a:cubicBezTo>
                    <a:pt x="1" y="12845"/>
                    <a:pt x="45" y="24780"/>
                    <a:pt x="12778" y="32145"/>
                  </a:cubicBezTo>
                  <a:cubicBezTo>
                    <a:pt x="19145" y="35805"/>
                    <a:pt x="27475" y="37635"/>
                    <a:pt x="35800" y="37635"/>
                  </a:cubicBezTo>
                  <a:cubicBezTo>
                    <a:pt x="44124" y="37635"/>
                    <a:pt x="52443" y="35805"/>
                    <a:pt x="58788" y="32145"/>
                  </a:cubicBezTo>
                  <a:cubicBezTo>
                    <a:pt x="71433" y="24780"/>
                    <a:pt x="71389" y="12845"/>
                    <a:pt x="58611" y="5524"/>
                  </a:cubicBezTo>
                  <a:cubicBezTo>
                    <a:pt x="52266" y="1841"/>
                    <a:pt x="43936" y="0"/>
                    <a:pt x="35611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g1d319155aba_0_1564"/>
            <p:cNvSpPr/>
            <p:nvPr/>
          </p:nvSpPr>
          <p:spPr>
            <a:xfrm>
              <a:off x="4611375" y="238125"/>
              <a:ext cx="1602825" cy="902900"/>
            </a:xfrm>
            <a:custGeom>
              <a:rect b="b" l="l" r="r" t="t"/>
              <a:pathLst>
                <a:path extrusionOk="0" h="36116" w="64113">
                  <a:moveTo>
                    <a:pt x="2618" y="0"/>
                  </a:moveTo>
                  <a:lnTo>
                    <a:pt x="2396" y="44"/>
                  </a:lnTo>
                  <a:cubicBezTo>
                    <a:pt x="2307" y="89"/>
                    <a:pt x="2219" y="133"/>
                    <a:pt x="2130" y="177"/>
                  </a:cubicBezTo>
                  <a:lnTo>
                    <a:pt x="0" y="1420"/>
                  </a:lnTo>
                  <a:cubicBezTo>
                    <a:pt x="178" y="1331"/>
                    <a:pt x="311" y="1287"/>
                    <a:pt x="488" y="1242"/>
                  </a:cubicBezTo>
                  <a:cubicBezTo>
                    <a:pt x="577" y="1220"/>
                    <a:pt x="666" y="1209"/>
                    <a:pt x="760" y="1209"/>
                  </a:cubicBezTo>
                  <a:cubicBezTo>
                    <a:pt x="854" y="1209"/>
                    <a:pt x="954" y="1220"/>
                    <a:pt x="1065" y="1242"/>
                  </a:cubicBezTo>
                  <a:cubicBezTo>
                    <a:pt x="1243" y="1242"/>
                    <a:pt x="1464" y="1287"/>
                    <a:pt x="1642" y="1375"/>
                  </a:cubicBezTo>
                  <a:cubicBezTo>
                    <a:pt x="1864" y="1464"/>
                    <a:pt x="2086" y="1553"/>
                    <a:pt x="2307" y="1686"/>
                  </a:cubicBezTo>
                  <a:lnTo>
                    <a:pt x="61982" y="36116"/>
                  </a:lnTo>
                  <a:lnTo>
                    <a:pt x="64112" y="34873"/>
                  </a:lnTo>
                  <a:lnTo>
                    <a:pt x="4437" y="444"/>
                  </a:lnTo>
                  <a:lnTo>
                    <a:pt x="4348" y="399"/>
                  </a:lnTo>
                  <a:lnTo>
                    <a:pt x="4215" y="311"/>
                  </a:lnTo>
                  <a:lnTo>
                    <a:pt x="4082" y="266"/>
                  </a:lnTo>
                  <a:lnTo>
                    <a:pt x="3949" y="222"/>
                  </a:lnTo>
                  <a:lnTo>
                    <a:pt x="3816" y="133"/>
                  </a:lnTo>
                  <a:lnTo>
                    <a:pt x="3727" y="133"/>
                  </a:lnTo>
                  <a:lnTo>
                    <a:pt x="3594" y="89"/>
                  </a:lnTo>
                  <a:lnTo>
                    <a:pt x="3328" y="89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g1d319155aba_0_1564"/>
            <p:cNvSpPr/>
            <p:nvPr/>
          </p:nvSpPr>
          <p:spPr>
            <a:xfrm>
              <a:off x="6160925" y="1113275"/>
              <a:ext cx="132025" cy="1234550"/>
            </a:xfrm>
            <a:custGeom>
              <a:rect b="b" l="l" r="r" t="t"/>
              <a:pathLst>
                <a:path extrusionOk="0" h="49382" w="5281">
                  <a:moveTo>
                    <a:pt x="2263" y="0"/>
                  </a:moveTo>
                  <a:lnTo>
                    <a:pt x="0" y="1110"/>
                  </a:lnTo>
                  <a:cubicBezTo>
                    <a:pt x="222" y="1243"/>
                    <a:pt x="400" y="1376"/>
                    <a:pt x="622" y="1553"/>
                  </a:cubicBezTo>
                  <a:cubicBezTo>
                    <a:pt x="843" y="1731"/>
                    <a:pt x="1021" y="1908"/>
                    <a:pt x="1198" y="2086"/>
                  </a:cubicBezTo>
                  <a:cubicBezTo>
                    <a:pt x="1598" y="2529"/>
                    <a:pt x="1953" y="2973"/>
                    <a:pt x="2219" y="3461"/>
                  </a:cubicBezTo>
                  <a:lnTo>
                    <a:pt x="2219" y="3505"/>
                  </a:lnTo>
                  <a:cubicBezTo>
                    <a:pt x="2352" y="3727"/>
                    <a:pt x="2485" y="3993"/>
                    <a:pt x="2618" y="4260"/>
                  </a:cubicBezTo>
                  <a:cubicBezTo>
                    <a:pt x="2707" y="4526"/>
                    <a:pt x="2796" y="4792"/>
                    <a:pt x="2884" y="5058"/>
                  </a:cubicBezTo>
                  <a:cubicBezTo>
                    <a:pt x="2973" y="5280"/>
                    <a:pt x="3017" y="5546"/>
                    <a:pt x="3062" y="5813"/>
                  </a:cubicBezTo>
                  <a:cubicBezTo>
                    <a:pt x="3106" y="6079"/>
                    <a:pt x="3151" y="6345"/>
                    <a:pt x="3151" y="6611"/>
                  </a:cubicBezTo>
                  <a:lnTo>
                    <a:pt x="3017" y="47341"/>
                  </a:lnTo>
                  <a:cubicBezTo>
                    <a:pt x="3017" y="47607"/>
                    <a:pt x="3017" y="47829"/>
                    <a:pt x="2973" y="48051"/>
                  </a:cubicBezTo>
                  <a:cubicBezTo>
                    <a:pt x="2929" y="48228"/>
                    <a:pt x="2840" y="48450"/>
                    <a:pt x="2796" y="48628"/>
                  </a:cubicBezTo>
                  <a:cubicBezTo>
                    <a:pt x="2707" y="48716"/>
                    <a:pt x="2618" y="48849"/>
                    <a:pt x="2529" y="48983"/>
                  </a:cubicBezTo>
                  <a:cubicBezTo>
                    <a:pt x="2529" y="49027"/>
                    <a:pt x="2485" y="49071"/>
                    <a:pt x="2441" y="49071"/>
                  </a:cubicBezTo>
                  <a:cubicBezTo>
                    <a:pt x="2352" y="49204"/>
                    <a:pt x="2219" y="49293"/>
                    <a:pt x="2086" y="49382"/>
                  </a:cubicBezTo>
                  <a:lnTo>
                    <a:pt x="4215" y="48140"/>
                  </a:lnTo>
                  <a:cubicBezTo>
                    <a:pt x="4348" y="48051"/>
                    <a:pt x="4482" y="47962"/>
                    <a:pt x="4570" y="47829"/>
                  </a:cubicBezTo>
                  <a:lnTo>
                    <a:pt x="4659" y="47740"/>
                  </a:lnTo>
                  <a:cubicBezTo>
                    <a:pt x="4703" y="47696"/>
                    <a:pt x="4748" y="47652"/>
                    <a:pt x="4792" y="47607"/>
                  </a:cubicBezTo>
                  <a:cubicBezTo>
                    <a:pt x="4836" y="47563"/>
                    <a:pt x="4881" y="47430"/>
                    <a:pt x="4925" y="47385"/>
                  </a:cubicBezTo>
                  <a:lnTo>
                    <a:pt x="4970" y="47208"/>
                  </a:lnTo>
                  <a:cubicBezTo>
                    <a:pt x="5014" y="47164"/>
                    <a:pt x="5014" y="47119"/>
                    <a:pt x="5014" y="47030"/>
                  </a:cubicBezTo>
                  <a:cubicBezTo>
                    <a:pt x="5014" y="46986"/>
                    <a:pt x="5014" y="46942"/>
                    <a:pt x="5058" y="46897"/>
                  </a:cubicBezTo>
                  <a:cubicBezTo>
                    <a:pt x="5103" y="46809"/>
                    <a:pt x="5058" y="46809"/>
                    <a:pt x="5058" y="46809"/>
                  </a:cubicBezTo>
                  <a:cubicBezTo>
                    <a:pt x="5058" y="46809"/>
                    <a:pt x="5058" y="46764"/>
                    <a:pt x="5058" y="46720"/>
                  </a:cubicBezTo>
                  <a:lnTo>
                    <a:pt x="5058" y="46587"/>
                  </a:lnTo>
                  <a:lnTo>
                    <a:pt x="5058" y="46454"/>
                  </a:lnTo>
                  <a:cubicBezTo>
                    <a:pt x="5058" y="46365"/>
                    <a:pt x="5058" y="46321"/>
                    <a:pt x="5058" y="46276"/>
                  </a:cubicBezTo>
                  <a:cubicBezTo>
                    <a:pt x="5058" y="46232"/>
                    <a:pt x="5058" y="46187"/>
                    <a:pt x="5058" y="46143"/>
                  </a:cubicBezTo>
                  <a:lnTo>
                    <a:pt x="5191" y="5369"/>
                  </a:lnTo>
                  <a:cubicBezTo>
                    <a:pt x="5236" y="5369"/>
                    <a:pt x="5280" y="5325"/>
                    <a:pt x="5280" y="5280"/>
                  </a:cubicBezTo>
                  <a:cubicBezTo>
                    <a:pt x="5280" y="5236"/>
                    <a:pt x="5280" y="5191"/>
                    <a:pt x="5280" y="5103"/>
                  </a:cubicBezTo>
                  <a:lnTo>
                    <a:pt x="5280" y="4970"/>
                  </a:lnTo>
                  <a:lnTo>
                    <a:pt x="5280" y="4792"/>
                  </a:lnTo>
                  <a:lnTo>
                    <a:pt x="5280" y="4659"/>
                  </a:lnTo>
                  <a:cubicBezTo>
                    <a:pt x="5280" y="4570"/>
                    <a:pt x="5280" y="4526"/>
                    <a:pt x="5280" y="4482"/>
                  </a:cubicBezTo>
                  <a:lnTo>
                    <a:pt x="5236" y="4304"/>
                  </a:lnTo>
                  <a:cubicBezTo>
                    <a:pt x="5236" y="4260"/>
                    <a:pt x="5236" y="4215"/>
                    <a:pt x="5191" y="4171"/>
                  </a:cubicBezTo>
                  <a:cubicBezTo>
                    <a:pt x="5191" y="4082"/>
                    <a:pt x="5191" y="4038"/>
                    <a:pt x="5147" y="3993"/>
                  </a:cubicBezTo>
                  <a:cubicBezTo>
                    <a:pt x="5147" y="3949"/>
                    <a:pt x="5147" y="3905"/>
                    <a:pt x="5103" y="3860"/>
                  </a:cubicBezTo>
                  <a:cubicBezTo>
                    <a:pt x="5103" y="3772"/>
                    <a:pt x="5103" y="3727"/>
                    <a:pt x="5058" y="3683"/>
                  </a:cubicBezTo>
                  <a:cubicBezTo>
                    <a:pt x="5014" y="3639"/>
                    <a:pt x="5014" y="3550"/>
                    <a:pt x="5014" y="3505"/>
                  </a:cubicBezTo>
                  <a:cubicBezTo>
                    <a:pt x="4970" y="3461"/>
                    <a:pt x="4970" y="3417"/>
                    <a:pt x="4925" y="3372"/>
                  </a:cubicBezTo>
                  <a:cubicBezTo>
                    <a:pt x="4925" y="3328"/>
                    <a:pt x="4881" y="3239"/>
                    <a:pt x="4881" y="3195"/>
                  </a:cubicBezTo>
                  <a:lnTo>
                    <a:pt x="4836" y="3062"/>
                  </a:lnTo>
                  <a:cubicBezTo>
                    <a:pt x="4836" y="3017"/>
                    <a:pt x="4792" y="2973"/>
                    <a:pt x="4748" y="2929"/>
                  </a:cubicBezTo>
                  <a:cubicBezTo>
                    <a:pt x="4748" y="2884"/>
                    <a:pt x="4703" y="2796"/>
                    <a:pt x="4659" y="2751"/>
                  </a:cubicBezTo>
                  <a:lnTo>
                    <a:pt x="4570" y="2574"/>
                  </a:lnTo>
                  <a:lnTo>
                    <a:pt x="4482" y="2352"/>
                  </a:lnTo>
                  <a:cubicBezTo>
                    <a:pt x="4482" y="2352"/>
                    <a:pt x="4482" y="2352"/>
                    <a:pt x="4482" y="2307"/>
                  </a:cubicBezTo>
                  <a:cubicBezTo>
                    <a:pt x="4482" y="2307"/>
                    <a:pt x="4482" y="2307"/>
                    <a:pt x="4482" y="2263"/>
                  </a:cubicBezTo>
                  <a:cubicBezTo>
                    <a:pt x="4393" y="2174"/>
                    <a:pt x="4304" y="2041"/>
                    <a:pt x="4215" y="1908"/>
                  </a:cubicBezTo>
                  <a:cubicBezTo>
                    <a:pt x="4127" y="1775"/>
                    <a:pt x="4082" y="1731"/>
                    <a:pt x="4038" y="1598"/>
                  </a:cubicBezTo>
                  <a:lnTo>
                    <a:pt x="3905" y="1420"/>
                  </a:lnTo>
                  <a:lnTo>
                    <a:pt x="3772" y="1287"/>
                  </a:lnTo>
                  <a:lnTo>
                    <a:pt x="3639" y="1110"/>
                  </a:lnTo>
                  <a:lnTo>
                    <a:pt x="3505" y="976"/>
                  </a:lnTo>
                  <a:lnTo>
                    <a:pt x="3417" y="888"/>
                  </a:lnTo>
                  <a:lnTo>
                    <a:pt x="3284" y="755"/>
                  </a:lnTo>
                  <a:lnTo>
                    <a:pt x="3151" y="621"/>
                  </a:lnTo>
                  <a:lnTo>
                    <a:pt x="2973" y="488"/>
                  </a:lnTo>
                  <a:lnTo>
                    <a:pt x="2929" y="444"/>
                  </a:lnTo>
                  <a:lnTo>
                    <a:pt x="2840" y="400"/>
                  </a:lnTo>
                  <a:lnTo>
                    <a:pt x="2707" y="267"/>
                  </a:lnTo>
                  <a:lnTo>
                    <a:pt x="2574" y="178"/>
                  </a:lnTo>
                  <a:lnTo>
                    <a:pt x="2441" y="89"/>
                  </a:lnTo>
                  <a:lnTo>
                    <a:pt x="2308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g1d319155aba_0_1564"/>
            <p:cNvSpPr/>
            <p:nvPr/>
          </p:nvSpPr>
          <p:spPr>
            <a:xfrm>
              <a:off x="4585850" y="269425"/>
              <a:ext cx="1654950" cy="2085525"/>
            </a:xfrm>
            <a:custGeom>
              <a:rect b="b" l="l" r="r" t="t"/>
              <a:pathLst>
                <a:path extrusionOk="0" h="83421" w="66198">
                  <a:moveTo>
                    <a:pt x="1897" y="0"/>
                  </a:moveTo>
                  <a:cubicBezTo>
                    <a:pt x="830" y="0"/>
                    <a:pt x="90" y="846"/>
                    <a:pt x="90" y="2297"/>
                  </a:cubicBezTo>
                  <a:lnTo>
                    <a:pt x="1" y="43027"/>
                  </a:lnTo>
                  <a:cubicBezTo>
                    <a:pt x="134" y="45290"/>
                    <a:pt x="1288" y="47331"/>
                    <a:pt x="3195" y="48573"/>
                  </a:cubicBezTo>
                  <a:lnTo>
                    <a:pt x="62870" y="82958"/>
                  </a:lnTo>
                  <a:cubicBezTo>
                    <a:pt x="63394" y="83273"/>
                    <a:pt x="63887" y="83421"/>
                    <a:pt x="64322" y="83421"/>
                  </a:cubicBezTo>
                  <a:cubicBezTo>
                    <a:pt x="65360" y="83421"/>
                    <a:pt x="66065" y="82578"/>
                    <a:pt x="66065" y="81139"/>
                  </a:cubicBezTo>
                  <a:lnTo>
                    <a:pt x="66198" y="40410"/>
                  </a:lnTo>
                  <a:cubicBezTo>
                    <a:pt x="66065" y="38147"/>
                    <a:pt x="64867" y="36061"/>
                    <a:pt x="63003" y="34864"/>
                  </a:cubicBezTo>
                  <a:lnTo>
                    <a:pt x="3328" y="434"/>
                  </a:lnTo>
                  <a:cubicBezTo>
                    <a:pt x="2816" y="139"/>
                    <a:pt x="2330" y="0"/>
                    <a:pt x="1897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g1d319155aba_0_1564"/>
            <p:cNvSpPr/>
            <p:nvPr/>
          </p:nvSpPr>
          <p:spPr>
            <a:xfrm>
              <a:off x="4699000" y="1214200"/>
              <a:ext cx="1372100" cy="386025"/>
            </a:xfrm>
            <a:custGeom>
              <a:rect b="b" l="l" r="r" t="t"/>
              <a:pathLst>
                <a:path extrusionOk="0" fill="none" h="15441" w="54884">
                  <a:moveTo>
                    <a:pt x="0" y="2308"/>
                  </a:moveTo>
                  <a:lnTo>
                    <a:pt x="4570" y="1"/>
                  </a:lnTo>
                  <a:lnTo>
                    <a:pt x="7543" y="4837"/>
                  </a:lnTo>
                  <a:lnTo>
                    <a:pt x="10871" y="8209"/>
                  </a:lnTo>
                  <a:lnTo>
                    <a:pt x="14198" y="6212"/>
                  </a:lnTo>
                  <a:lnTo>
                    <a:pt x="21297" y="3905"/>
                  </a:lnTo>
                  <a:lnTo>
                    <a:pt x="24492" y="8475"/>
                  </a:lnTo>
                  <a:lnTo>
                    <a:pt x="27730" y="11137"/>
                  </a:lnTo>
                  <a:lnTo>
                    <a:pt x="30614" y="15441"/>
                  </a:lnTo>
                  <a:lnTo>
                    <a:pt x="34563" y="7100"/>
                  </a:lnTo>
                  <a:lnTo>
                    <a:pt x="39399" y="9407"/>
                  </a:lnTo>
                  <a:lnTo>
                    <a:pt x="41928" y="7366"/>
                  </a:lnTo>
                  <a:lnTo>
                    <a:pt x="47119" y="8741"/>
                  </a:lnTo>
                  <a:lnTo>
                    <a:pt x="54884" y="8031"/>
                  </a:lnTo>
                </a:path>
              </a:pathLst>
            </a:custGeom>
            <a:noFill/>
            <a:ln cap="flat" cmpd="sng" w="27725">
              <a:solidFill>
                <a:srgbClr val="67659C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g1d319155aba_0_1564"/>
            <p:cNvSpPr/>
            <p:nvPr/>
          </p:nvSpPr>
          <p:spPr>
            <a:xfrm>
              <a:off x="6012300" y="1351275"/>
              <a:ext cx="107600" cy="137925"/>
            </a:xfrm>
            <a:custGeom>
              <a:rect b="b" l="l" r="r" t="t"/>
              <a:pathLst>
                <a:path extrusionOk="0" h="5517" w="4304">
                  <a:moveTo>
                    <a:pt x="1205" y="0"/>
                  </a:moveTo>
                  <a:cubicBezTo>
                    <a:pt x="492" y="0"/>
                    <a:pt x="0" y="552"/>
                    <a:pt x="0" y="1528"/>
                  </a:cubicBezTo>
                  <a:cubicBezTo>
                    <a:pt x="89" y="3036"/>
                    <a:pt x="887" y="4412"/>
                    <a:pt x="2130" y="5211"/>
                  </a:cubicBezTo>
                  <a:cubicBezTo>
                    <a:pt x="2482" y="5419"/>
                    <a:pt x="2814" y="5517"/>
                    <a:pt x="3109" y="5517"/>
                  </a:cubicBezTo>
                  <a:cubicBezTo>
                    <a:pt x="3817" y="5517"/>
                    <a:pt x="4304" y="4953"/>
                    <a:pt x="4304" y="4013"/>
                  </a:cubicBezTo>
                  <a:cubicBezTo>
                    <a:pt x="4215" y="2504"/>
                    <a:pt x="3416" y="1129"/>
                    <a:pt x="2174" y="286"/>
                  </a:cubicBezTo>
                  <a:cubicBezTo>
                    <a:pt x="1826" y="92"/>
                    <a:pt x="1497" y="0"/>
                    <a:pt x="1205" y="0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g1d319155aba_0_1564"/>
            <p:cNvSpPr/>
            <p:nvPr/>
          </p:nvSpPr>
          <p:spPr>
            <a:xfrm>
              <a:off x="6042250" y="1389300"/>
              <a:ext cx="47700" cy="62225"/>
            </a:xfrm>
            <a:custGeom>
              <a:rect b="b" l="l" r="r" t="t"/>
              <a:pathLst>
                <a:path extrusionOk="0" h="2489" w="1908">
                  <a:moveTo>
                    <a:pt x="507" y="1"/>
                  </a:moveTo>
                  <a:cubicBezTo>
                    <a:pt x="194" y="1"/>
                    <a:pt x="0" y="240"/>
                    <a:pt x="0" y="672"/>
                  </a:cubicBezTo>
                  <a:cubicBezTo>
                    <a:pt x="0" y="1338"/>
                    <a:pt x="399" y="1959"/>
                    <a:pt x="932" y="2358"/>
                  </a:cubicBezTo>
                  <a:cubicBezTo>
                    <a:pt x="1096" y="2447"/>
                    <a:pt x="1246" y="2489"/>
                    <a:pt x="1376" y="2489"/>
                  </a:cubicBezTo>
                  <a:cubicBezTo>
                    <a:pt x="1704" y="2489"/>
                    <a:pt x="1908" y="2226"/>
                    <a:pt x="1908" y="1782"/>
                  </a:cubicBezTo>
                  <a:cubicBezTo>
                    <a:pt x="1863" y="1116"/>
                    <a:pt x="1509" y="495"/>
                    <a:pt x="976" y="140"/>
                  </a:cubicBezTo>
                  <a:cubicBezTo>
                    <a:pt x="801" y="46"/>
                    <a:pt x="643" y="1"/>
                    <a:pt x="507" y="1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g1d319155aba_0_1564"/>
            <p:cNvSpPr/>
            <p:nvPr/>
          </p:nvSpPr>
          <p:spPr>
            <a:xfrm>
              <a:off x="5739425" y="1670075"/>
              <a:ext cx="85425" cy="72150"/>
            </a:xfrm>
            <a:custGeom>
              <a:rect b="b" l="l" r="r" t="t"/>
              <a:pathLst>
                <a:path extrusionOk="0" h="2886" w="3417">
                  <a:moveTo>
                    <a:pt x="430" y="1"/>
                  </a:moveTo>
                  <a:cubicBezTo>
                    <a:pt x="211" y="1"/>
                    <a:pt x="1" y="161"/>
                    <a:pt x="1" y="400"/>
                  </a:cubicBezTo>
                  <a:lnTo>
                    <a:pt x="1" y="977"/>
                  </a:lnTo>
                  <a:cubicBezTo>
                    <a:pt x="1" y="1110"/>
                    <a:pt x="89" y="1243"/>
                    <a:pt x="222" y="1332"/>
                  </a:cubicBezTo>
                  <a:lnTo>
                    <a:pt x="2796" y="2841"/>
                  </a:lnTo>
                  <a:cubicBezTo>
                    <a:pt x="2857" y="2871"/>
                    <a:pt x="2922" y="2885"/>
                    <a:pt x="2988" y="2885"/>
                  </a:cubicBezTo>
                  <a:cubicBezTo>
                    <a:pt x="3206" y="2885"/>
                    <a:pt x="3417" y="2725"/>
                    <a:pt x="3417" y="2486"/>
                  </a:cubicBezTo>
                  <a:lnTo>
                    <a:pt x="3417" y="1909"/>
                  </a:lnTo>
                  <a:cubicBezTo>
                    <a:pt x="3417" y="1731"/>
                    <a:pt x="3328" y="1598"/>
                    <a:pt x="3195" y="1554"/>
                  </a:cubicBezTo>
                  <a:lnTo>
                    <a:pt x="622" y="45"/>
                  </a:lnTo>
                  <a:cubicBezTo>
                    <a:pt x="561" y="15"/>
                    <a:pt x="495" y="1"/>
                    <a:pt x="430" y="1"/>
                  </a:cubicBezTo>
                  <a:close/>
                </a:path>
              </a:pathLst>
            </a:custGeom>
            <a:solidFill>
              <a:srgbClr val="7BA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g1d319155aba_0_1564"/>
            <p:cNvSpPr/>
            <p:nvPr/>
          </p:nvSpPr>
          <p:spPr>
            <a:xfrm>
              <a:off x="5739425" y="1737750"/>
              <a:ext cx="288425" cy="188600"/>
            </a:xfrm>
            <a:custGeom>
              <a:rect b="b" l="l" r="r" t="t"/>
              <a:pathLst>
                <a:path extrusionOk="0" h="7544" w="11537">
                  <a:moveTo>
                    <a:pt x="430" y="0"/>
                  </a:moveTo>
                  <a:cubicBezTo>
                    <a:pt x="211" y="0"/>
                    <a:pt x="1" y="160"/>
                    <a:pt x="1" y="400"/>
                  </a:cubicBezTo>
                  <a:lnTo>
                    <a:pt x="1" y="977"/>
                  </a:lnTo>
                  <a:cubicBezTo>
                    <a:pt x="1" y="1110"/>
                    <a:pt x="89" y="1243"/>
                    <a:pt x="222" y="1332"/>
                  </a:cubicBezTo>
                  <a:lnTo>
                    <a:pt x="10915" y="7499"/>
                  </a:lnTo>
                  <a:cubicBezTo>
                    <a:pt x="10976" y="7529"/>
                    <a:pt x="11042" y="7543"/>
                    <a:pt x="11107" y="7543"/>
                  </a:cubicBezTo>
                  <a:cubicBezTo>
                    <a:pt x="11325" y="7543"/>
                    <a:pt x="11536" y="7383"/>
                    <a:pt x="11536" y="7144"/>
                  </a:cubicBezTo>
                  <a:lnTo>
                    <a:pt x="11536" y="6567"/>
                  </a:lnTo>
                  <a:cubicBezTo>
                    <a:pt x="11536" y="6390"/>
                    <a:pt x="11447" y="6256"/>
                    <a:pt x="11314" y="6212"/>
                  </a:cubicBezTo>
                  <a:lnTo>
                    <a:pt x="622" y="45"/>
                  </a:lnTo>
                  <a:cubicBezTo>
                    <a:pt x="561" y="14"/>
                    <a:pt x="495" y="0"/>
                    <a:pt x="430" y="0"/>
                  </a:cubicBezTo>
                  <a:close/>
                </a:path>
              </a:pathLst>
            </a:custGeom>
            <a:solidFill>
              <a:srgbClr val="7BA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g1d319155aba_0_1564"/>
            <p:cNvSpPr/>
            <p:nvPr/>
          </p:nvSpPr>
          <p:spPr>
            <a:xfrm>
              <a:off x="5739425" y="1873075"/>
              <a:ext cx="178600" cy="125350"/>
            </a:xfrm>
            <a:custGeom>
              <a:rect b="b" l="l" r="r" t="t"/>
              <a:pathLst>
                <a:path extrusionOk="0" h="5014" w="7144">
                  <a:moveTo>
                    <a:pt x="430" y="0"/>
                  </a:moveTo>
                  <a:cubicBezTo>
                    <a:pt x="211" y="0"/>
                    <a:pt x="1" y="160"/>
                    <a:pt x="1" y="400"/>
                  </a:cubicBezTo>
                  <a:lnTo>
                    <a:pt x="1" y="977"/>
                  </a:lnTo>
                  <a:cubicBezTo>
                    <a:pt x="1" y="1110"/>
                    <a:pt x="89" y="1243"/>
                    <a:pt x="222" y="1331"/>
                  </a:cubicBezTo>
                  <a:lnTo>
                    <a:pt x="6523" y="4970"/>
                  </a:lnTo>
                  <a:cubicBezTo>
                    <a:pt x="6583" y="5000"/>
                    <a:pt x="6647" y="5014"/>
                    <a:pt x="6711" y="5014"/>
                  </a:cubicBezTo>
                  <a:cubicBezTo>
                    <a:pt x="6931" y="5014"/>
                    <a:pt x="7144" y="4845"/>
                    <a:pt x="7144" y="4570"/>
                  </a:cubicBezTo>
                  <a:lnTo>
                    <a:pt x="7144" y="4038"/>
                  </a:lnTo>
                  <a:cubicBezTo>
                    <a:pt x="7144" y="3860"/>
                    <a:pt x="7055" y="3727"/>
                    <a:pt x="6922" y="3639"/>
                  </a:cubicBezTo>
                  <a:lnTo>
                    <a:pt x="622" y="45"/>
                  </a:lnTo>
                  <a:cubicBezTo>
                    <a:pt x="561" y="14"/>
                    <a:pt x="495" y="0"/>
                    <a:pt x="430" y="0"/>
                  </a:cubicBezTo>
                  <a:close/>
                </a:path>
              </a:pathLst>
            </a:custGeom>
            <a:solidFill>
              <a:srgbClr val="7BA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g1d319155aba_0_1564"/>
            <p:cNvSpPr/>
            <p:nvPr/>
          </p:nvSpPr>
          <p:spPr>
            <a:xfrm>
              <a:off x="5739425" y="1805400"/>
              <a:ext cx="247375" cy="164675"/>
            </a:xfrm>
            <a:custGeom>
              <a:rect b="b" l="l" r="r" t="t"/>
              <a:pathLst>
                <a:path extrusionOk="0" h="6587" w="9895">
                  <a:moveTo>
                    <a:pt x="430" y="1"/>
                  </a:moveTo>
                  <a:cubicBezTo>
                    <a:pt x="211" y="1"/>
                    <a:pt x="1" y="161"/>
                    <a:pt x="1" y="400"/>
                  </a:cubicBezTo>
                  <a:lnTo>
                    <a:pt x="1" y="977"/>
                  </a:lnTo>
                  <a:cubicBezTo>
                    <a:pt x="1" y="1110"/>
                    <a:pt x="89" y="1243"/>
                    <a:pt x="222" y="1332"/>
                  </a:cubicBezTo>
                  <a:lnTo>
                    <a:pt x="9273" y="6523"/>
                  </a:lnTo>
                  <a:cubicBezTo>
                    <a:pt x="9339" y="6567"/>
                    <a:pt x="9410" y="6586"/>
                    <a:pt x="9479" y="6586"/>
                  </a:cubicBezTo>
                  <a:cubicBezTo>
                    <a:pt x="9693" y="6586"/>
                    <a:pt x="9895" y="6402"/>
                    <a:pt x="9895" y="6168"/>
                  </a:cubicBezTo>
                  <a:lnTo>
                    <a:pt x="9895" y="5636"/>
                  </a:lnTo>
                  <a:cubicBezTo>
                    <a:pt x="9895" y="5458"/>
                    <a:pt x="9806" y="5325"/>
                    <a:pt x="9673" y="5236"/>
                  </a:cubicBezTo>
                  <a:lnTo>
                    <a:pt x="622" y="45"/>
                  </a:lnTo>
                  <a:cubicBezTo>
                    <a:pt x="561" y="15"/>
                    <a:pt x="495" y="1"/>
                    <a:pt x="430" y="1"/>
                  </a:cubicBezTo>
                  <a:close/>
                </a:path>
              </a:pathLst>
            </a:custGeom>
            <a:solidFill>
              <a:srgbClr val="7BA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g1d319155aba_0_1564"/>
            <p:cNvSpPr/>
            <p:nvPr/>
          </p:nvSpPr>
          <p:spPr>
            <a:xfrm>
              <a:off x="4895325" y="855925"/>
              <a:ext cx="39950" cy="138675"/>
            </a:xfrm>
            <a:custGeom>
              <a:rect b="b" l="l" r="r" t="t"/>
              <a:pathLst>
                <a:path extrusionOk="0" h="5547" w="1598">
                  <a:moveTo>
                    <a:pt x="1598" y="1"/>
                  </a:moveTo>
                  <a:lnTo>
                    <a:pt x="45" y="933"/>
                  </a:lnTo>
                  <a:lnTo>
                    <a:pt x="1" y="5547"/>
                  </a:lnTo>
                  <a:lnTo>
                    <a:pt x="1598" y="4615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rgbClr val="CE7C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g1d319155aba_0_1564"/>
            <p:cNvSpPr/>
            <p:nvPr/>
          </p:nvSpPr>
          <p:spPr>
            <a:xfrm>
              <a:off x="4801050" y="800475"/>
              <a:ext cx="134225" cy="78775"/>
            </a:xfrm>
            <a:custGeom>
              <a:rect b="b" l="l" r="r" t="t"/>
              <a:pathLst>
                <a:path extrusionOk="0" h="3151" w="5369">
                  <a:moveTo>
                    <a:pt x="1553" y="1"/>
                  </a:moveTo>
                  <a:lnTo>
                    <a:pt x="0" y="932"/>
                  </a:lnTo>
                  <a:lnTo>
                    <a:pt x="3816" y="3151"/>
                  </a:lnTo>
                  <a:lnTo>
                    <a:pt x="5369" y="2219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g1d319155aba_0_1564"/>
            <p:cNvSpPr/>
            <p:nvPr/>
          </p:nvSpPr>
          <p:spPr>
            <a:xfrm>
              <a:off x="4801050" y="823775"/>
              <a:ext cx="95400" cy="170825"/>
            </a:xfrm>
            <a:custGeom>
              <a:rect b="b" l="l" r="r" t="t"/>
              <a:pathLst>
                <a:path extrusionOk="0" h="6833" w="3816">
                  <a:moveTo>
                    <a:pt x="0" y="0"/>
                  </a:moveTo>
                  <a:lnTo>
                    <a:pt x="0" y="4615"/>
                  </a:lnTo>
                  <a:lnTo>
                    <a:pt x="3772" y="6833"/>
                  </a:lnTo>
                  <a:lnTo>
                    <a:pt x="3816" y="22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g1d319155aba_0_1564"/>
            <p:cNvSpPr/>
            <p:nvPr/>
          </p:nvSpPr>
          <p:spPr>
            <a:xfrm>
              <a:off x="5046175" y="839300"/>
              <a:ext cx="39950" cy="241825"/>
            </a:xfrm>
            <a:custGeom>
              <a:rect b="b" l="l" r="r" t="t"/>
              <a:pathLst>
                <a:path extrusionOk="0" h="9673" w="1598">
                  <a:moveTo>
                    <a:pt x="1598" y="0"/>
                  </a:moveTo>
                  <a:lnTo>
                    <a:pt x="45" y="932"/>
                  </a:lnTo>
                  <a:lnTo>
                    <a:pt x="1" y="9673"/>
                  </a:lnTo>
                  <a:lnTo>
                    <a:pt x="1598" y="8741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g1d319155aba_0_1564"/>
            <p:cNvSpPr/>
            <p:nvPr/>
          </p:nvSpPr>
          <p:spPr>
            <a:xfrm>
              <a:off x="4951900" y="784950"/>
              <a:ext cx="134225" cy="77675"/>
            </a:xfrm>
            <a:custGeom>
              <a:rect b="b" l="l" r="r" t="t"/>
              <a:pathLst>
                <a:path extrusionOk="0" h="3107" w="5369">
                  <a:moveTo>
                    <a:pt x="1553" y="0"/>
                  </a:moveTo>
                  <a:lnTo>
                    <a:pt x="0" y="888"/>
                  </a:lnTo>
                  <a:lnTo>
                    <a:pt x="3816" y="3106"/>
                  </a:lnTo>
                  <a:lnTo>
                    <a:pt x="5369" y="2174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g1d319155aba_0_1564"/>
            <p:cNvSpPr/>
            <p:nvPr/>
          </p:nvSpPr>
          <p:spPr>
            <a:xfrm>
              <a:off x="4950775" y="807125"/>
              <a:ext cx="96525" cy="274000"/>
            </a:xfrm>
            <a:custGeom>
              <a:rect b="b" l="l" r="r" t="t"/>
              <a:pathLst>
                <a:path extrusionOk="0" h="10960" w="3861">
                  <a:moveTo>
                    <a:pt x="45" y="1"/>
                  </a:moveTo>
                  <a:lnTo>
                    <a:pt x="1" y="8741"/>
                  </a:lnTo>
                  <a:lnTo>
                    <a:pt x="3817" y="10960"/>
                  </a:lnTo>
                  <a:lnTo>
                    <a:pt x="3861" y="2219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g1d319155aba_0_1564"/>
            <p:cNvSpPr/>
            <p:nvPr/>
          </p:nvSpPr>
          <p:spPr>
            <a:xfrm>
              <a:off x="5197025" y="838200"/>
              <a:ext cx="39950" cy="329450"/>
            </a:xfrm>
            <a:custGeom>
              <a:rect b="b" l="l" r="r" t="t"/>
              <a:pathLst>
                <a:path extrusionOk="0" h="13178" w="1598">
                  <a:moveTo>
                    <a:pt x="1598" y="0"/>
                  </a:moveTo>
                  <a:lnTo>
                    <a:pt x="45" y="932"/>
                  </a:lnTo>
                  <a:lnTo>
                    <a:pt x="1" y="13177"/>
                  </a:lnTo>
                  <a:lnTo>
                    <a:pt x="1554" y="12290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rgbClr val="D6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g1d319155aba_0_1564"/>
            <p:cNvSpPr/>
            <p:nvPr/>
          </p:nvSpPr>
          <p:spPr>
            <a:xfrm>
              <a:off x="5102750" y="783850"/>
              <a:ext cx="134225" cy="77650"/>
            </a:xfrm>
            <a:custGeom>
              <a:rect b="b" l="l" r="r" t="t"/>
              <a:pathLst>
                <a:path extrusionOk="0" h="3106" w="5369">
                  <a:moveTo>
                    <a:pt x="1553" y="0"/>
                  </a:moveTo>
                  <a:lnTo>
                    <a:pt x="0" y="887"/>
                  </a:lnTo>
                  <a:lnTo>
                    <a:pt x="3816" y="3106"/>
                  </a:lnTo>
                  <a:lnTo>
                    <a:pt x="5369" y="2174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g1d319155aba_0_1564"/>
            <p:cNvSpPr/>
            <p:nvPr/>
          </p:nvSpPr>
          <p:spPr>
            <a:xfrm>
              <a:off x="5101625" y="806025"/>
              <a:ext cx="96525" cy="361625"/>
            </a:xfrm>
            <a:custGeom>
              <a:rect b="b" l="l" r="r" t="t"/>
              <a:pathLst>
                <a:path extrusionOk="0" h="14465" w="3861">
                  <a:moveTo>
                    <a:pt x="45" y="0"/>
                  </a:moveTo>
                  <a:lnTo>
                    <a:pt x="1" y="12290"/>
                  </a:lnTo>
                  <a:lnTo>
                    <a:pt x="3817" y="14464"/>
                  </a:lnTo>
                  <a:lnTo>
                    <a:pt x="3861" y="2219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g1d319155aba_0_1564"/>
            <p:cNvSpPr/>
            <p:nvPr/>
          </p:nvSpPr>
          <p:spPr>
            <a:xfrm>
              <a:off x="5347875" y="845950"/>
              <a:ext cx="39950" cy="409325"/>
            </a:xfrm>
            <a:custGeom>
              <a:rect b="b" l="l" r="r" t="t"/>
              <a:pathLst>
                <a:path extrusionOk="0" h="16373" w="1598">
                  <a:moveTo>
                    <a:pt x="1598" y="1"/>
                  </a:moveTo>
                  <a:lnTo>
                    <a:pt x="45" y="932"/>
                  </a:lnTo>
                  <a:lnTo>
                    <a:pt x="1" y="16372"/>
                  </a:lnTo>
                  <a:lnTo>
                    <a:pt x="1554" y="15441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g1d319155aba_0_1564"/>
            <p:cNvSpPr/>
            <p:nvPr/>
          </p:nvSpPr>
          <p:spPr>
            <a:xfrm>
              <a:off x="5253600" y="791600"/>
              <a:ext cx="134225" cy="77675"/>
            </a:xfrm>
            <a:custGeom>
              <a:rect b="b" l="l" r="r" t="t"/>
              <a:pathLst>
                <a:path extrusionOk="0" h="3107" w="5369">
                  <a:moveTo>
                    <a:pt x="1553" y="1"/>
                  </a:moveTo>
                  <a:lnTo>
                    <a:pt x="0" y="932"/>
                  </a:lnTo>
                  <a:lnTo>
                    <a:pt x="3816" y="3106"/>
                  </a:lnTo>
                  <a:lnTo>
                    <a:pt x="5369" y="2175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g1d319155aba_0_1564"/>
            <p:cNvSpPr/>
            <p:nvPr/>
          </p:nvSpPr>
          <p:spPr>
            <a:xfrm>
              <a:off x="5252500" y="814900"/>
              <a:ext cx="96525" cy="440375"/>
            </a:xfrm>
            <a:custGeom>
              <a:rect b="b" l="l" r="r" t="t"/>
              <a:pathLst>
                <a:path extrusionOk="0" h="17615" w="3861">
                  <a:moveTo>
                    <a:pt x="44" y="0"/>
                  </a:moveTo>
                  <a:lnTo>
                    <a:pt x="0" y="15396"/>
                  </a:lnTo>
                  <a:lnTo>
                    <a:pt x="3816" y="17614"/>
                  </a:lnTo>
                  <a:lnTo>
                    <a:pt x="3860" y="217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g1d319155aba_0_1564"/>
            <p:cNvSpPr/>
            <p:nvPr/>
          </p:nvSpPr>
          <p:spPr>
            <a:xfrm>
              <a:off x="3678525" y="2995575"/>
              <a:ext cx="320600" cy="244550"/>
            </a:xfrm>
            <a:custGeom>
              <a:rect b="b" l="l" r="r" t="t"/>
              <a:pathLst>
                <a:path extrusionOk="0" h="9782" w="12824">
                  <a:moveTo>
                    <a:pt x="11492" y="1"/>
                  </a:moveTo>
                  <a:lnTo>
                    <a:pt x="7223" y="501"/>
                  </a:lnTo>
                  <a:lnTo>
                    <a:pt x="7223" y="501"/>
                  </a:lnTo>
                  <a:cubicBezTo>
                    <a:pt x="7204" y="408"/>
                    <a:pt x="7189" y="356"/>
                    <a:pt x="7189" y="356"/>
                  </a:cubicBezTo>
                  <a:lnTo>
                    <a:pt x="7189" y="356"/>
                  </a:lnTo>
                  <a:lnTo>
                    <a:pt x="6567" y="578"/>
                  </a:lnTo>
                  <a:lnTo>
                    <a:pt x="7223" y="501"/>
                  </a:lnTo>
                  <a:lnTo>
                    <a:pt x="7223" y="501"/>
                  </a:lnTo>
                  <a:cubicBezTo>
                    <a:pt x="7319" y="973"/>
                    <a:pt x="7503" y="2490"/>
                    <a:pt x="6168" y="3417"/>
                  </a:cubicBezTo>
                  <a:cubicBezTo>
                    <a:pt x="5059" y="4171"/>
                    <a:pt x="3817" y="4793"/>
                    <a:pt x="2486" y="5236"/>
                  </a:cubicBezTo>
                  <a:cubicBezTo>
                    <a:pt x="1199" y="5724"/>
                    <a:pt x="1" y="7455"/>
                    <a:pt x="622" y="8608"/>
                  </a:cubicBezTo>
                  <a:cubicBezTo>
                    <a:pt x="1012" y="9418"/>
                    <a:pt x="2415" y="9782"/>
                    <a:pt x="3832" y="9782"/>
                  </a:cubicBezTo>
                  <a:cubicBezTo>
                    <a:pt x="4511" y="9782"/>
                    <a:pt x="5194" y="9698"/>
                    <a:pt x="5769" y="9540"/>
                  </a:cubicBezTo>
                  <a:cubicBezTo>
                    <a:pt x="7588" y="9008"/>
                    <a:pt x="7854" y="7410"/>
                    <a:pt x="9540" y="6833"/>
                  </a:cubicBezTo>
                  <a:cubicBezTo>
                    <a:pt x="10649" y="6479"/>
                    <a:pt x="11581" y="5857"/>
                    <a:pt x="12335" y="5059"/>
                  </a:cubicBezTo>
                  <a:cubicBezTo>
                    <a:pt x="12823" y="4526"/>
                    <a:pt x="11492" y="1"/>
                    <a:pt x="11492" y="1"/>
                  </a:cubicBezTo>
                  <a:close/>
                </a:path>
              </a:pathLst>
            </a:custGeom>
            <a:solidFill>
              <a:srgbClr val="382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g1d319155aba_0_1564"/>
            <p:cNvSpPr/>
            <p:nvPr/>
          </p:nvSpPr>
          <p:spPr>
            <a:xfrm>
              <a:off x="3658575" y="1768800"/>
              <a:ext cx="505825" cy="1299000"/>
            </a:xfrm>
            <a:custGeom>
              <a:rect b="b" l="l" r="r" t="t"/>
              <a:pathLst>
                <a:path extrusionOk="0" h="51960" w="20233">
                  <a:moveTo>
                    <a:pt x="6434" y="1"/>
                  </a:moveTo>
                  <a:cubicBezTo>
                    <a:pt x="6434" y="1"/>
                    <a:pt x="4925" y="9939"/>
                    <a:pt x="4038" y="13400"/>
                  </a:cubicBezTo>
                  <a:cubicBezTo>
                    <a:pt x="3106" y="16905"/>
                    <a:pt x="0" y="29772"/>
                    <a:pt x="533" y="32523"/>
                  </a:cubicBezTo>
                  <a:cubicBezTo>
                    <a:pt x="1065" y="35273"/>
                    <a:pt x="4748" y="42106"/>
                    <a:pt x="5679" y="45389"/>
                  </a:cubicBezTo>
                  <a:cubicBezTo>
                    <a:pt x="6611" y="48717"/>
                    <a:pt x="7321" y="51468"/>
                    <a:pt x="8075" y="51823"/>
                  </a:cubicBezTo>
                  <a:cubicBezTo>
                    <a:pt x="8231" y="51910"/>
                    <a:pt x="8468" y="51959"/>
                    <a:pt x="8758" y="51959"/>
                  </a:cubicBezTo>
                  <a:cubicBezTo>
                    <a:pt x="9791" y="51959"/>
                    <a:pt x="11502" y="51336"/>
                    <a:pt x="12645" y="49604"/>
                  </a:cubicBezTo>
                  <a:cubicBezTo>
                    <a:pt x="13331" y="48596"/>
                    <a:pt x="13439" y="48321"/>
                    <a:pt x="13353" y="48321"/>
                  </a:cubicBezTo>
                  <a:cubicBezTo>
                    <a:pt x="13250" y="48321"/>
                    <a:pt x="12867" y="48717"/>
                    <a:pt x="12867" y="48717"/>
                  </a:cubicBezTo>
                  <a:cubicBezTo>
                    <a:pt x="12867" y="48717"/>
                    <a:pt x="12290" y="43171"/>
                    <a:pt x="11758" y="41352"/>
                  </a:cubicBezTo>
                  <a:cubicBezTo>
                    <a:pt x="11181" y="39488"/>
                    <a:pt x="8785" y="33454"/>
                    <a:pt x="8963" y="31413"/>
                  </a:cubicBezTo>
                  <a:cubicBezTo>
                    <a:pt x="9140" y="29372"/>
                    <a:pt x="13000" y="19079"/>
                    <a:pt x="15751" y="14332"/>
                  </a:cubicBezTo>
                  <a:cubicBezTo>
                    <a:pt x="17526" y="11226"/>
                    <a:pt x="19034" y="7943"/>
                    <a:pt x="20232" y="4571"/>
                  </a:cubicBezTo>
                  <a:lnTo>
                    <a:pt x="6434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g1d319155aba_0_1564"/>
            <p:cNvSpPr/>
            <p:nvPr/>
          </p:nvSpPr>
          <p:spPr>
            <a:xfrm>
              <a:off x="3885950" y="3133125"/>
              <a:ext cx="320600" cy="235675"/>
            </a:xfrm>
            <a:custGeom>
              <a:rect b="b" l="l" r="r" t="t"/>
              <a:pathLst>
                <a:path extrusionOk="0" h="9427" w="12824">
                  <a:moveTo>
                    <a:pt x="7144" y="0"/>
                  </a:moveTo>
                  <a:lnTo>
                    <a:pt x="6567" y="222"/>
                  </a:lnTo>
                  <a:lnTo>
                    <a:pt x="7116" y="404"/>
                  </a:lnTo>
                  <a:lnTo>
                    <a:pt x="7116" y="404"/>
                  </a:lnTo>
                  <a:cubicBezTo>
                    <a:pt x="7135" y="271"/>
                    <a:pt x="7144" y="137"/>
                    <a:pt x="7144" y="0"/>
                  </a:cubicBezTo>
                  <a:close/>
                  <a:moveTo>
                    <a:pt x="7116" y="404"/>
                  </a:moveTo>
                  <a:cubicBezTo>
                    <a:pt x="6991" y="1308"/>
                    <a:pt x="6454" y="2109"/>
                    <a:pt x="5680" y="2574"/>
                  </a:cubicBezTo>
                  <a:cubicBezTo>
                    <a:pt x="4083" y="3683"/>
                    <a:pt x="3772" y="4393"/>
                    <a:pt x="2485" y="4881"/>
                  </a:cubicBezTo>
                  <a:cubicBezTo>
                    <a:pt x="1199" y="5369"/>
                    <a:pt x="1" y="7099"/>
                    <a:pt x="577" y="8253"/>
                  </a:cubicBezTo>
                  <a:cubicBezTo>
                    <a:pt x="997" y="9063"/>
                    <a:pt x="2390" y="9426"/>
                    <a:pt x="3811" y="9426"/>
                  </a:cubicBezTo>
                  <a:cubicBezTo>
                    <a:pt x="4492" y="9426"/>
                    <a:pt x="5179" y="9343"/>
                    <a:pt x="5769" y="9185"/>
                  </a:cubicBezTo>
                  <a:cubicBezTo>
                    <a:pt x="7543" y="8652"/>
                    <a:pt x="7854" y="7055"/>
                    <a:pt x="9540" y="6478"/>
                  </a:cubicBezTo>
                  <a:cubicBezTo>
                    <a:pt x="10605" y="6123"/>
                    <a:pt x="11581" y="5502"/>
                    <a:pt x="12335" y="4703"/>
                  </a:cubicBezTo>
                  <a:cubicBezTo>
                    <a:pt x="12823" y="4171"/>
                    <a:pt x="12601" y="2219"/>
                    <a:pt x="12601" y="2219"/>
                  </a:cubicBezTo>
                  <a:lnTo>
                    <a:pt x="7116" y="404"/>
                  </a:lnTo>
                  <a:close/>
                </a:path>
              </a:pathLst>
            </a:custGeom>
            <a:solidFill>
              <a:srgbClr val="382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g1d319155aba_0_1564"/>
            <p:cNvSpPr/>
            <p:nvPr/>
          </p:nvSpPr>
          <p:spPr>
            <a:xfrm>
              <a:off x="3897050" y="1837575"/>
              <a:ext cx="433725" cy="1381700"/>
            </a:xfrm>
            <a:custGeom>
              <a:rect b="b" l="l" r="r" t="t"/>
              <a:pathLst>
                <a:path extrusionOk="0" h="55268" w="17349">
                  <a:moveTo>
                    <a:pt x="0" y="1"/>
                  </a:moveTo>
                  <a:cubicBezTo>
                    <a:pt x="0" y="1"/>
                    <a:pt x="533" y="8076"/>
                    <a:pt x="1642" y="10294"/>
                  </a:cubicBezTo>
                  <a:cubicBezTo>
                    <a:pt x="2751" y="12512"/>
                    <a:pt x="2929" y="14154"/>
                    <a:pt x="3505" y="17260"/>
                  </a:cubicBezTo>
                  <a:cubicBezTo>
                    <a:pt x="4038" y="20366"/>
                    <a:pt x="5901" y="41529"/>
                    <a:pt x="5724" y="45389"/>
                  </a:cubicBezTo>
                  <a:cubicBezTo>
                    <a:pt x="5546" y="49249"/>
                    <a:pt x="5546" y="53686"/>
                    <a:pt x="5724" y="54218"/>
                  </a:cubicBezTo>
                  <a:cubicBezTo>
                    <a:pt x="5833" y="54574"/>
                    <a:pt x="7209" y="55268"/>
                    <a:pt x="8935" y="55268"/>
                  </a:cubicBezTo>
                  <a:cubicBezTo>
                    <a:pt x="10006" y="55268"/>
                    <a:pt x="11213" y="55000"/>
                    <a:pt x="12335" y="54218"/>
                  </a:cubicBezTo>
                  <a:cubicBezTo>
                    <a:pt x="12335" y="54218"/>
                    <a:pt x="12867" y="49648"/>
                    <a:pt x="13266" y="44280"/>
                  </a:cubicBezTo>
                  <a:cubicBezTo>
                    <a:pt x="13621" y="38956"/>
                    <a:pt x="13444" y="31990"/>
                    <a:pt x="14021" y="25202"/>
                  </a:cubicBezTo>
                  <a:cubicBezTo>
                    <a:pt x="14553" y="18413"/>
                    <a:pt x="17348" y="6257"/>
                    <a:pt x="17348" y="1642"/>
                  </a:cubicBezTo>
                  <a:lnTo>
                    <a:pt x="17348" y="1642"/>
                  </a:lnTo>
                  <a:cubicBezTo>
                    <a:pt x="17299" y="1642"/>
                    <a:pt x="14561" y="2493"/>
                    <a:pt x="10682" y="2493"/>
                  </a:cubicBezTo>
                  <a:cubicBezTo>
                    <a:pt x="7586" y="2493"/>
                    <a:pt x="3763" y="1951"/>
                    <a:pt x="0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g1d319155aba_0_1564"/>
            <p:cNvSpPr/>
            <p:nvPr/>
          </p:nvSpPr>
          <p:spPr>
            <a:xfrm>
              <a:off x="3897050" y="1837575"/>
              <a:ext cx="433725" cy="1365450"/>
            </a:xfrm>
            <a:custGeom>
              <a:rect b="b" l="l" r="r" t="t"/>
              <a:pathLst>
                <a:path extrusionOk="0" h="54618" w="17349">
                  <a:moveTo>
                    <a:pt x="0" y="1"/>
                  </a:moveTo>
                  <a:cubicBezTo>
                    <a:pt x="0" y="1"/>
                    <a:pt x="89" y="1554"/>
                    <a:pt x="311" y="3506"/>
                  </a:cubicBezTo>
                  <a:cubicBezTo>
                    <a:pt x="2662" y="4748"/>
                    <a:pt x="5103" y="5768"/>
                    <a:pt x="7632" y="6523"/>
                  </a:cubicBezTo>
                  <a:cubicBezTo>
                    <a:pt x="13444" y="8209"/>
                    <a:pt x="14021" y="10427"/>
                    <a:pt x="14021" y="15618"/>
                  </a:cubicBezTo>
                  <a:cubicBezTo>
                    <a:pt x="14021" y="20854"/>
                    <a:pt x="11802" y="26089"/>
                    <a:pt x="12113" y="31324"/>
                  </a:cubicBezTo>
                  <a:cubicBezTo>
                    <a:pt x="12335" y="35273"/>
                    <a:pt x="12512" y="47652"/>
                    <a:pt x="11714" y="54618"/>
                  </a:cubicBezTo>
                  <a:cubicBezTo>
                    <a:pt x="11935" y="54485"/>
                    <a:pt x="12113" y="54351"/>
                    <a:pt x="12335" y="54218"/>
                  </a:cubicBezTo>
                  <a:cubicBezTo>
                    <a:pt x="12335" y="54218"/>
                    <a:pt x="12867" y="49648"/>
                    <a:pt x="13222" y="44324"/>
                  </a:cubicBezTo>
                  <a:cubicBezTo>
                    <a:pt x="13621" y="38956"/>
                    <a:pt x="13444" y="31990"/>
                    <a:pt x="14021" y="25202"/>
                  </a:cubicBezTo>
                  <a:cubicBezTo>
                    <a:pt x="14553" y="18413"/>
                    <a:pt x="17348" y="6257"/>
                    <a:pt x="17348" y="1642"/>
                  </a:cubicBezTo>
                  <a:lnTo>
                    <a:pt x="17348" y="1642"/>
                  </a:lnTo>
                  <a:cubicBezTo>
                    <a:pt x="17299" y="1642"/>
                    <a:pt x="14561" y="2493"/>
                    <a:pt x="10682" y="2493"/>
                  </a:cubicBezTo>
                  <a:cubicBezTo>
                    <a:pt x="7586" y="2493"/>
                    <a:pt x="3763" y="1951"/>
                    <a:pt x="0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g1d319155aba_0_1564"/>
            <p:cNvSpPr/>
            <p:nvPr/>
          </p:nvSpPr>
          <p:spPr>
            <a:xfrm>
              <a:off x="3471125" y="970875"/>
              <a:ext cx="600100" cy="415275"/>
            </a:xfrm>
            <a:custGeom>
              <a:rect b="b" l="l" r="r" t="t"/>
              <a:pathLst>
                <a:path extrusionOk="0" h="16611" w="24004">
                  <a:moveTo>
                    <a:pt x="19149" y="0"/>
                  </a:moveTo>
                  <a:cubicBezTo>
                    <a:pt x="18990" y="0"/>
                    <a:pt x="18833" y="6"/>
                    <a:pt x="18679" y="17"/>
                  </a:cubicBezTo>
                  <a:cubicBezTo>
                    <a:pt x="17126" y="150"/>
                    <a:pt x="9495" y="6451"/>
                    <a:pt x="9495" y="6451"/>
                  </a:cubicBezTo>
                  <a:cubicBezTo>
                    <a:pt x="9495" y="6451"/>
                    <a:pt x="2795" y="10089"/>
                    <a:pt x="1376" y="12396"/>
                  </a:cubicBezTo>
                  <a:cubicBezTo>
                    <a:pt x="0" y="14747"/>
                    <a:pt x="1331" y="16611"/>
                    <a:pt x="3550" y="16611"/>
                  </a:cubicBezTo>
                  <a:cubicBezTo>
                    <a:pt x="5724" y="16611"/>
                    <a:pt x="19833" y="9290"/>
                    <a:pt x="21252" y="8536"/>
                  </a:cubicBezTo>
                  <a:cubicBezTo>
                    <a:pt x="23116" y="7427"/>
                    <a:pt x="24003" y="5208"/>
                    <a:pt x="23471" y="3123"/>
                  </a:cubicBezTo>
                  <a:cubicBezTo>
                    <a:pt x="22901" y="722"/>
                    <a:pt x="20912" y="0"/>
                    <a:pt x="19149" y="0"/>
                  </a:cubicBezTo>
                  <a:close/>
                </a:path>
              </a:pathLst>
            </a:custGeom>
            <a:solidFill>
              <a:srgbClr val="E2E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g1d319155aba_0_1564"/>
            <p:cNvSpPr/>
            <p:nvPr/>
          </p:nvSpPr>
          <p:spPr>
            <a:xfrm>
              <a:off x="4041250" y="855925"/>
              <a:ext cx="199675" cy="197525"/>
            </a:xfrm>
            <a:custGeom>
              <a:rect b="b" l="l" r="r" t="t"/>
              <a:pathLst>
                <a:path extrusionOk="0" h="7901" w="7987">
                  <a:moveTo>
                    <a:pt x="7986" y="1"/>
                  </a:moveTo>
                  <a:lnTo>
                    <a:pt x="621" y="3373"/>
                  </a:lnTo>
                  <a:cubicBezTo>
                    <a:pt x="621" y="3417"/>
                    <a:pt x="621" y="3506"/>
                    <a:pt x="621" y="3595"/>
                  </a:cubicBezTo>
                  <a:cubicBezTo>
                    <a:pt x="488" y="4172"/>
                    <a:pt x="133" y="5636"/>
                    <a:pt x="45" y="6212"/>
                  </a:cubicBezTo>
                  <a:cubicBezTo>
                    <a:pt x="0" y="6834"/>
                    <a:pt x="621" y="7854"/>
                    <a:pt x="2174" y="7898"/>
                  </a:cubicBezTo>
                  <a:cubicBezTo>
                    <a:pt x="2233" y="7900"/>
                    <a:pt x="2293" y="7901"/>
                    <a:pt x="2354" y="7901"/>
                  </a:cubicBezTo>
                  <a:cubicBezTo>
                    <a:pt x="3931" y="7901"/>
                    <a:pt x="6515" y="7340"/>
                    <a:pt x="7454" y="5547"/>
                  </a:cubicBezTo>
                  <a:cubicBezTo>
                    <a:pt x="7498" y="3684"/>
                    <a:pt x="7676" y="1864"/>
                    <a:pt x="7986" y="1"/>
                  </a:cubicBezTo>
                  <a:close/>
                </a:path>
              </a:pathLst>
            </a:custGeom>
            <a:solidFill>
              <a:srgbClr val="E16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g1d319155aba_0_1564"/>
            <p:cNvSpPr/>
            <p:nvPr/>
          </p:nvSpPr>
          <p:spPr>
            <a:xfrm>
              <a:off x="3783900" y="943775"/>
              <a:ext cx="655575" cy="1022350"/>
            </a:xfrm>
            <a:custGeom>
              <a:rect b="b" l="l" r="r" t="t"/>
              <a:pathLst>
                <a:path extrusionOk="0" h="40894" w="26223">
                  <a:moveTo>
                    <a:pt x="13062" y="0"/>
                  </a:moveTo>
                  <a:cubicBezTo>
                    <a:pt x="8657" y="0"/>
                    <a:pt x="6967" y="791"/>
                    <a:pt x="6967" y="791"/>
                  </a:cubicBezTo>
                  <a:cubicBezTo>
                    <a:pt x="6967" y="791"/>
                    <a:pt x="4260" y="1855"/>
                    <a:pt x="4038" y="2610"/>
                  </a:cubicBezTo>
                  <a:cubicBezTo>
                    <a:pt x="2840" y="6204"/>
                    <a:pt x="2308" y="11616"/>
                    <a:pt x="2441" y="13790"/>
                  </a:cubicBezTo>
                  <a:cubicBezTo>
                    <a:pt x="2619" y="15965"/>
                    <a:pt x="3195" y="24528"/>
                    <a:pt x="1288" y="31360"/>
                  </a:cubicBezTo>
                  <a:cubicBezTo>
                    <a:pt x="1" y="35974"/>
                    <a:pt x="6434" y="39391"/>
                    <a:pt x="10516" y="40411"/>
                  </a:cubicBezTo>
                  <a:cubicBezTo>
                    <a:pt x="11833" y="40726"/>
                    <a:pt x="13422" y="40893"/>
                    <a:pt x="14995" y="40893"/>
                  </a:cubicBezTo>
                  <a:cubicBezTo>
                    <a:pt x="18297" y="40893"/>
                    <a:pt x="21526" y="40156"/>
                    <a:pt x="22007" y="38503"/>
                  </a:cubicBezTo>
                  <a:cubicBezTo>
                    <a:pt x="22717" y="36063"/>
                    <a:pt x="22584" y="21777"/>
                    <a:pt x="24359" y="18449"/>
                  </a:cubicBezTo>
                  <a:cubicBezTo>
                    <a:pt x="26134" y="15077"/>
                    <a:pt x="26222" y="9930"/>
                    <a:pt x="25557" y="8023"/>
                  </a:cubicBezTo>
                  <a:cubicBezTo>
                    <a:pt x="24847" y="6159"/>
                    <a:pt x="17349" y="214"/>
                    <a:pt x="17349" y="214"/>
                  </a:cubicBezTo>
                  <a:cubicBezTo>
                    <a:pt x="15699" y="60"/>
                    <a:pt x="14277" y="0"/>
                    <a:pt x="13062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g1d319155aba_0_1564"/>
            <p:cNvSpPr/>
            <p:nvPr/>
          </p:nvSpPr>
          <p:spPr>
            <a:xfrm>
              <a:off x="3963600" y="970100"/>
              <a:ext cx="331675" cy="430475"/>
            </a:xfrm>
            <a:custGeom>
              <a:rect b="b" l="l" r="r" t="t"/>
              <a:pathLst>
                <a:path extrusionOk="0" h="17219" w="13267">
                  <a:moveTo>
                    <a:pt x="6825" y="1"/>
                  </a:moveTo>
                  <a:cubicBezTo>
                    <a:pt x="2758" y="1"/>
                    <a:pt x="741" y="778"/>
                    <a:pt x="178" y="1024"/>
                  </a:cubicBezTo>
                  <a:cubicBezTo>
                    <a:pt x="0" y="2577"/>
                    <a:pt x="45" y="4130"/>
                    <a:pt x="267" y="5683"/>
                  </a:cubicBezTo>
                  <a:cubicBezTo>
                    <a:pt x="755" y="8744"/>
                    <a:pt x="1997" y="17219"/>
                    <a:pt x="1997" y="17219"/>
                  </a:cubicBezTo>
                  <a:cubicBezTo>
                    <a:pt x="1997" y="17219"/>
                    <a:pt x="5990" y="10253"/>
                    <a:pt x="8652" y="7413"/>
                  </a:cubicBezTo>
                  <a:cubicBezTo>
                    <a:pt x="10516" y="5372"/>
                    <a:pt x="12335" y="3509"/>
                    <a:pt x="13266" y="2533"/>
                  </a:cubicBezTo>
                  <a:cubicBezTo>
                    <a:pt x="11714" y="1246"/>
                    <a:pt x="10427" y="181"/>
                    <a:pt x="10427" y="181"/>
                  </a:cubicBezTo>
                  <a:cubicBezTo>
                    <a:pt x="9081" y="53"/>
                    <a:pt x="7884" y="1"/>
                    <a:pt x="6825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g1d319155aba_0_1564"/>
            <p:cNvSpPr/>
            <p:nvPr/>
          </p:nvSpPr>
          <p:spPr>
            <a:xfrm>
              <a:off x="4041250" y="855925"/>
              <a:ext cx="199675" cy="197525"/>
            </a:xfrm>
            <a:custGeom>
              <a:rect b="b" l="l" r="r" t="t"/>
              <a:pathLst>
                <a:path extrusionOk="0" h="7901" w="7987">
                  <a:moveTo>
                    <a:pt x="7986" y="1"/>
                  </a:moveTo>
                  <a:lnTo>
                    <a:pt x="621" y="3373"/>
                  </a:lnTo>
                  <a:cubicBezTo>
                    <a:pt x="621" y="3417"/>
                    <a:pt x="621" y="3506"/>
                    <a:pt x="621" y="3595"/>
                  </a:cubicBezTo>
                  <a:cubicBezTo>
                    <a:pt x="488" y="4172"/>
                    <a:pt x="133" y="5636"/>
                    <a:pt x="45" y="6212"/>
                  </a:cubicBezTo>
                  <a:cubicBezTo>
                    <a:pt x="0" y="6834"/>
                    <a:pt x="621" y="7854"/>
                    <a:pt x="2174" y="7898"/>
                  </a:cubicBezTo>
                  <a:cubicBezTo>
                    <a:pt x="2233" y="7900"/>
                    <a:pt x="2293" y="7901"/>
                    <a:pt x="2354" y="7901"/>
                  </a:cubicBezTo>
                  <a:cubicBezTo>
                    <a:pt x="3931" y="7901"/>
                    <a:pt x="6515" y="7340"/>
                    <a:pt x="7454" y="5547"/>
                  </a:cubicBezTo>
                  <a:cubicBezTo>
                    <a:pt x="7498" y="3684"/>
                    <a:pt x="7676" y="1864"/>
                    <a:pt x="7986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g1d319155aba_0_1564"/>
            <p:cNvSpPr/>
            <p:nvPr/>
          </p:nvSpPr>
          <p:spPr>
            <a:xfrm>
              <a:off x="3920350" y="492625"/>
              <a:ext cx="461450" cy="501550"/>
            </a:xfrm>
            <a:custGeom>
              <a:rect b="b" l="l" r="r" t="t"/>
              <a:pathLst>
                <a:path extrusionOk="0" h="20062" w="18458">
                  <a:moveTo>
                    <a:pt x="7704" y="0"/>
                  </a:moveTo>
                  <a:cubicBezTo>
                    <a:pt x="3801" y="0"/>
                    <a:pt x="767" y="2988"/>
                    <a:pt x="399" y="7478"/>
                  </a:cubicBezTo>
                  <a:cubicBezTo>
                    <a:pt x="0" y="12403"/>
                    <a:pt x="1509" y="17905"/>
                    <a:pt x="2840" y="19059"/>
                  </a:cubicBezTo>
                  <a:cubicBezTo>
                    <a:pt x="3622" y="19737"/>
                    <a:pt x="4711" y="20062"/>
                    <a:pt x="5845" y="20062"/>
                  </a:cubicBezTo>
                  <a:cubicBezTo>
                    <a:pt x="6640" y="20062"/>
                    <a:pt x="7458" y="19902"/>
                    <a:pt x="8208" y="19591"/>
                  </a:cubicBezTo>
                  <a:cubicBezTo>
                    <a:pt x="9672" y="18970"/>
                    <a:pt x="10959" y="17994"/>
                    <a:pt x="11979" y="16751"/>
                  </a:cubicBezTo>
                  <a:lnTo>
                    <a:pt x="11979" y="16707"/>
                  </a:lnTo>
                  <a:cubicBezTo>
                    <a:pt x="12113" y="16530"/>
                    <a:pt x="12246" y="16352"/>
                    <a:pt x="12379" y="16175"/>
                  </a:cubicBezTo>
                  <a:cubicBezTo>
                    <a:pt x="12734" y="15687"/>
                    <a:pt x="13266" y="14932"/>
                    <a:pt x="14020" y="13956"/>
                  </a:cubicBezTo>
                  <a:cubicBezTo>
                    <a:pt x="15751" y="11605"/>
                    <a:pt x="18457" y="7833"/>
                    <a:pt x="15973" y="3973"/>
                  </a:cubicBezTo>
                  <a:cubicBezTo>
                    <a:pt x="13444" y="69"/>
                    <a:pt x="8741" y="69"/>
                    <a:pt x="8741" y="69"/>
                  </a:cubicBezTo>
                  <a:cubicBezTo>
                    <a:pt x="8389" y="23"/>
                    <a:pt x="8043" y="0"/>
                    <a:pt x="7704" y="0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g1d319155aba_0_1564"/>
            <p:cNvSpPr/>
            <p:nvPr/>
          </p:nvSpPr>
          <p:spPr>
            <a:xfrm>
              <a:off x="3974700" y="1091075"/>
              <a:ext cx="206325" cy="309500"/>
            </a:xfrm>
            <a:custGeom>
              <a:rect b="b" l="l" r="r" t="t"/>
              <a:pathLst>
                <a:path extrusionOk="0" h="12380" w="8253">
                  <a:moveTo>
                    <a:pt x="3550" y="1"/>
                  </a:moveTo>
                  <a:lnTo>
                    <a:pt x="621" y="2574"/>
                  </a:lnTo>
                  <a:lnTo>
                    <a:pt x="0" y="1731"/>
                  </a:lnTo>
                  <a:lnTo>
                    <a:pt x="0" y="1731"/>
                  </a:lnTo>
                  <a:cubicBezTo>
                    <a:pt x="577" y="5325"/>
                    <a:pt x="1597" y="12380"/>
                    <a:pt x="1597" y="12380"/>
                  </a:cubicBezTo>
                  <a:cubicBezTo>
                    <a:pt x="1597" y="12380"/>
                    <a:pt x="5591" y="5414"/>
                    <a:pt x="8253" y="2574"/>
                  </a:cubicBezTo>
                  <a:lnTo>
                    <a:pt x="8253" y="2574"/>
                  </a:lnTo>
                  <a:lnTo>
                    <a:pt x="5901" y="4038"/>
                  </a:lnTo>
                  <a:lnTo>
                    <a:pt x="3550" y="1"/>
                  </a:lnTo>
                  <a:close/>
                </a:path>
              </a:pathLst>
            </a:custGeom>
            <a:solidFill>
              <a:srgbClr val="CFDA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g1d319155aba_0_1564"/>
            <p:cNvSpPr/>
            <p:nvPr/>
          </p:nvSpPr>
          <p:spPr>
            <a:xfrm>
              <a:off x="3995775" y="1089975"/>
              <a:ext cx="95400" cy="310600"/>
            </a:xfrm>
            <a:custGeom>
              <a:rect b="b" l="l" r="r" t="t"/>
              <a:pathLst>
                <a:path extrusionOk="0" h="12424" w="3816">
                  <a:moveTo>
                    <a:pt x="2707" y="1"/>
                  </a:moveTo>
                  <a:lnTo>
                    <a:pt x="1109" y="1420"/>
                  </a:lnTo>
                  <a:lnTo>
                    <a:pt x="1287" y="3018"/>
                  </a:lnTo>
                  <a:lnTo>
                    <a:pt x="0" y="7588"/>
                  </a:lnTo>
                  <a:cubicBezTo>
                    <a:pt x="399" y="10161"/>
                    <a:pt x="710" y="12424"/>
                    <a:pt x="710" y="12424"/>
                  </a:cubicBezTo>
                  <a:cubicBezTo>
                    <a:pt x="710" y="12424"/>
                    <a:pt x="1287" y="11359"/>
                    <a:pt x="2174" y="9939"/>
                  </a:cubicBezTo>
                  <a:lnTo>
                    <a:pt x="2529" y="3151"/>
                  </a:lnTo>
                  <a:lnTo>
                    <a:pt x="3816" y="1953"/>
                  </a:lnTo>
                  <a:lnTo>
                    <a:pt x="2707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g1d319155aba_0_1564"/>
            <p:cNvSpPr/>
            <p:nvPr/>
          </p:nvSpPr>
          <p:spPr>
            <a:xfrm>
              <a:off x="3918125" y="459350"/>
              <a:ext cx="452575" cy="437650"/>
            </a:xfrm>
            <a:custGeom>
              <a:rect b="b" l="l" r="r" t="t"/>
              <a:pathLst>
                <a:path extrusionOk="0" h="17506" w="18103">
                  <a:moveTo>
                    <a:pt x="8364" y="1"/>
                  </a:moveTo>
                  <a:cubicBezTo>
                    <a:pt x="7301" y="1"/>
                    <a:pt x="6389" y="177"/>
                    <a:pt x="5236" y="779"/>
                  </a:cubicBezTo>
                  <a:cubicBezTo>
                    <a:pt x="3195" y="1888"/>
                    <a:pt x="1420" y="2465"/>
                    <a:pt x="755" y="3175"/>
                  </a:cubicBezTo>
                  <a:cubicBezTo>
                    <a:pt x="45" y="3929"/>
                    <a:pt x="0" y="5659"/>
                    <a:pt x="1331" y="6236"/>
                  </a:cubicBezTo>
                  <a:cubicBezTo>
                    <a:pt x="2019" y="6525"/>
                    <a:pt x="2696" y="6580"/>
                    <a:pt x="3594" y="6580"/>
                  </a:cubicBezTo>
                  <a:cubicBezTo>
                    <a:pt x="4156" y="6580"/>
                    <a:pt x="4804" y="6558"/>
                    <a:pt x="5596" y="6558"/>
                  </a:cubicBezTo>
                  <a:cubicBezTo>
                    <a:pt x="6071" y="6558"/>
                    <a:pt x="6597" y="6566"/>
                    <a:pt x="7188" y="6591"/>
                  </a:cubicBezTo>
                  <a:cubicBezTo>
                    <a:pt x="7440" y="6605"/>
                    <a:pt x="7675" y="6612"/>
                    <a:pt x="7894" y="6612"/>
                  </a:cubicBezTo>
                  <a:cubicBezTo>
                    <a:pt x="9685" y="6612"/>
                    <a:pt x="10412" y="6175"/>
                    <a:pt x="10682" y="5923"/>
                  </a:cubicBezTo>
                  <a:lnTo>
                    <a:pt x="10682" y="5923"/>
                  </a:lnTo>
                  <a:cubicBezTo>
                    <a:pt x="10251" y="6457"/>
                    <a:pt x="9859" y="7057"/>
                    <a:pt x="9539" y="7656"/>
                  </a:cubicBezTo>
                  <a:cubicBezTo>
                    <a:pt x="8830" y="9031"/>
                    <a:pt x="10116" y="10407"/>
                    <a:pt x="9318" y="11472"/>
                  </a:cubicBezTo>
                  <a:cubicBezTo>
                    <a:pt x="8741" y="12226"/>
                    <a:pt x="8563" y="13246"/>
                    <a:pt x="8785" y="14178"/>
                  </a:cubicBezTo>
                  <a:cubicBezTo>
                    <a:pt x="8918" y="14977"/>
                    <a:pt x="9273" y="15376"/>
                    <a:pt x="9761" y="15465"/>
                  </a:cubicBezTo>
                  <a:cubicBezTo>
                    <a:pt x="9775" y="15467"/>
                    <a:pt x="9788" y="15468"/>
                    <a:pt x="9800" y="15468"/>
                  </a:cubicBezTo>
                  <a:cubicBezTo>
                    <a:pt x="10245" y="15468"/>
                    <a:pt x="10175" y="13981"/>
                    <a:pt x="10693" y="13291"/>
                  </a:cubicBezTo>
                  <a:cubicBezTo>
                    <a:pt x="11225" y="12581"/>
                    <a:pt x="11270" y="11782"/>
                    <a:pt x="12246" y="11161"/>
                  </a:cubicBezTo>
                  <a:cubicBezTo>
                    <a:pt x="12591" y="10951"/>
                    <a:pt x="12931" y="10832"/>
                    <a:pt x="13238" y="10832"/>
                  </a:cubicBezTo>
                  <a:cubicBezTo>
                    <a:pt x="13840" y="10832"/>
                    <a:pt x="14317" y="11287"/>
                    <a:pt x="14464" y="12403"/>
                  </a:cubicBezTo>
                  <a:cubicBezTo>
                    <a:pt x="14731" y="14089"/>
                    <a:pt x="12202" y="14799"/>
                    <a:pt x="12202" y="14799"/>
                  </a:cubicBezTo>
                  <a:cubicBezTo>
                    <a:pt x="12202" y="14799"/>
                    <a:pt x="11625" y="16441"/>
                    <a:pt x="11580" y="16929"/>
                  </a:cubicBezTo>
                  <a:cubicBezTo>
                    <a:pt x="11492" y="17372"/>
                    <a:pt x="11802" y="17506"/>
                    <a:pt x="12423" y="17506"/>
                  </a:cubicBezTo>
                  <a:cubicBezTo>
                    <a:pt x="13045" y="17506"/>
                    <a:pt x="15263" y="15598"/>
                    <a:pt x="17038" y="11693"/>
                  </a:cubicBezTo>
                  <a:cubicBezTo>
                    <a:pt x="18103" y="9431"/>
                    <a:pt x="17881" y="6813"/>
                    <a:pt x="16505" y="4728"/>
                  </a:cubicBezTo>
                  <a:cubicBezTo>
                    <a:pt x="16816" y="2820"/>
                    <a:pt x="13932" y="424"/>
                    <a:pt x="11270" y="202"/>
                  </a:cubicBezTo>
                  <a:cubicBezTo>
                    <a:pt x="10092" y="106"/>
                    <a:pt x="9183" y="1"/>
                    <a:pt x="8364" y="1"/>
                  </a:cubicBezTo>
                  <a:close/>
                </a:path>
              </a:pathLst>
            </a:custGeom>
            <a:solidFill>
              <a:srgbClr val="CE7C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g1d319155aba_0_1564"/>
            <p:cNvSpPr/>
            <p:nvPr/>
          </p:nvSpPr>
          <p:spPr>
            <a:xfrm>
              <a:off x="3937400" y="754500"/>
              <a:ext cx="271425" cy="240325"/>
            </a:xfrm>
            <a:custGeom>
              <a:rect b="b" l="l" r="r" t="t"/>
              <a:pathLst>
                <a:path extrusionOk="0" h="9613" w="10857">
                  <a:moveTo>
                    <a:pt x="8938" y="0"/>
                  </a:moveTo>
                  <a:cubicBezTo>
                    <a:pt x="8614" y="0"/>
                    <a:pt x="8369" y="20"/>
                    <a:pt x="8369" y="20"/>
                  </a:cubicBezTo>
                  <a:cubicBezTo>
                    <a:pt x="8369" y="20"/>
                    <a:pt x="8369" y="5034"/>
                    <a:pt x="6994" y="5700"/>
                  </a:cubicBezTo>
                  <a:cubicBezTo>
                    <a:pt x="6836" y="5781"/>
                    <a:pt x="6697" y="5817"/>
                    <a:pt x="6571" y="5817"/>
                  </a:cubicBezTo>
                  <a:cubicBezTo>
                    <a:pt x="5601" y="5817"/>
                    <a:pt x="5424" y="3642"/>
                    <a:pt x="3577" y="3171"/>
                  </a:cubicBezTo>
                  <a:cubicBezTo>
                    <a:pt x="2776" y="2970"/>
                    <a:pt x="2069" y="2864"/>
                    <a:pt x="1501" y="2864"/>
                  </a:cubicBezTo>
                  <a:cubicBezTo>
                    <a:pt x="559" y="2864"/>
                    <a:pt x="0" y="3155"/>
                    <a:pt x="28" y="3792"/>
                  </a:cubicBezTo>
                  <a:cubicBezTo>
                    <a:pt x="72" y="4812"/>
                    <a:pt x="605" y="8362"/>
                    <a:pt x="2513" y="9160"/>
                  </a:cubicBezTo>
                  <a:cubicBezTo>
                    <a:pt x="3214" y="9478"/>
                    <a:pt x="4067" y="9613"/>
                    <a:pt x="4930" y="9613"/>
                  </a:cubicBezTo>
                  <a:cubicBezTo>
                    <a:pt x="6361" y="9613"/>
                    <a:pt x="7822" y="9242"/>
                    <a:pt x="8680" y="8717"/>
                  </a:cubicBezTo>
                  <a:cubicBezTo>
                    <a:pt x="10011" y="7874"/>
                    <a:pt x="9878" y="1840"/>
                    <a:pt x="10454" y="819"/>
                  </a:cubicBezTo>
                  <a:cubicBezTo>
                    <a:pt x="10856" y="108"/>
                    <a:pt x="9685" y="0"/>
                    <a:pt x="8938" y="0"/>
                  </a:cubicBezTo>
                  <a:close/>
                </a:path>
              </a:pathLst>
            </a:custGeom>
            <a:solidFill>
              <a:srgbClr val="CE7C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g1d319155aba_0_1564"/>
            <p:cNvSpPr/>
            <p:nvPr/>
          </p:nvSpPr>
          <p:spPr>
            <a:xfrm>
              <a:off x="3245950" y="949100"/>
              <a:ext cx="380475" cy="443300"/>
            </a:xfrm>
            <a:custGeom>
              <a:rect b="b" l="l" r="r" t="t"/>
              <a:pathLst>
                <a:path extrusionOk="0" h="17732" w="15219">
                  <a:moveTo>
                    <a:pt x="3328" y="1"/>
                  </a:moveTo>
                  <a:cubicBezTo>
                    <a:pt x="1642" y="134"/>
                    <a:pt x="267" y="1376"/>
                    <a:pt x="0" y="3018"/>
                  </a:cubicBezTo>
                  <a:cubicBezTo>
                    <a:pt x="0" y="3018"/>
                    <a:pt x="6301" y="14332"/>
                    <a:pt x="8386" y="16417"/>
                  </a:cubicBezTo>
                  <a:cubicBezTo>
                    <a:pt x="9440" y="17471"/>
                    <a:pt x="10494" y="17732"/>
                    <a:pt x="11278" y="17732"/>
                  </a:cubicBezTo>
                  <a:cubicBezTo>
                    <a:pt x="12046" y="17732"/>
                    <a:pt x="12557" y="17482"/>
                    <a:pt x="12557" y="17482"/>
                  </a:cubicBezTo>
                  <a:cubicBezTo>
                    <a:pt x="15219" y="15663"/>
                    <a:pt x="13488" y="12513"/>
                    <a:pt x="11980" y="10915"/>
                  </a:cubicBezTo>
                  <a:cubicBezTo>
                    <a:pt x="10471" y="9274"/>
                    <a:pt x="3328" y="1"/>
                    <a:pt x="3328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g1d319155aba_0_1564"/>
            <p:cNvSpPr/>
            <p:nvPr/>
          </p:nvSpPr>
          <p:spPr>
            <a:xfrm>
              <a:off x="4244225" y="1122975"/>
              <a:ext cx="302825" cy="535975"/>
            </a:xfrm>
            <a:custGeom>
              <a:rect b="b" l="l" r="r" t="t"/>
              <a:pathLst>
                <a:path extrusionOk="0" h="21439" w="12113">
                  <a:moveTo>
                    <a:pt x="4290" y="1"/>
                  </a:moveTo>
                  <a:cubicBezTo>
                    <a:pt x="1808" y="1"/>
                    <a:pt x="650" y="1951"/>
                    <a:pt x="267" y="3739"/>
                  </a:cubicBezTo>
                  <a:cubicBezTo>
                    <a:pt x="1" y="5247"/>
                    <a:pt x="3905" y="14343"/>
                    <a:pt x="3905" y="14343"/>
                  </a:cubicBezTo>
                  <a:cubicBezTo>
                    <a:pt x="3905" y="14343"/>
                    <a:pt x="5014" y="18291"/>
                    <a:pt x="6878" y="20288"/>
                  </a:cubicBezTo>
                  <a:cubicBezTo>
                    <a:pt x="7606" y="21087"/>
                    <a:pt x="8391" y="21439"/>
                    <a:pt x="9111" y="21439"/>
                  </a:cubicBezTo>
                  <a:cubicBezTo>
                    <a:pt x="10189" y="21439"/>
                    <a:pt x="11119" y="20651"/>
                    <a:pt x="11492" y="19400"/>
                  </a:cubicBezTo>
                  <a:cubicBezTo>
                    <a:pt x="12113" y="17315"/>
                    <a:pt x="9540" y="5158"/>
                    <a:pt x="9185" y="3605"/>
                  </a:cubicBezTo>
                  <a:cubicBezTo>
                    <a:pt x="8652" y="1520"/>
                    <a:pt x="6789" y="56"/>
                    <a:pt x="4615" y="12"/>
                  </a:cubicBezTo>
                  <a:cubicBezTo>
                    <a:pt x="4504" y="4"/>
                    <a:pt x="4396" y="1"/>
                    <a:pt x="4290" y="1"/>
                  </a:cubicBezTo>
                  <a:close/>
                </a:path>
              </a:pathLst>
            </a:custGeom>
            <a:solidFill>
              <a:srgbClr val="E2E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g1d319155aba_0_1564"/>
            <p:cNvSpPr/>
            <p:nvPr/>
          </p:nvSpPr>
          <p:spPr>
            <a:xfrm>
              <a:off x="3991325" y="1517625"/>
              <a:ext cx="555275" cy="168025"/>
            </a:xfrm>
            <a:custGeom>
              <a:rect b="b" l="l" r="r" t="t"/>
              <a:pathLst>
                <a:path extrusionOk="0" h="6721" w="22211">
                  <a:moveTo>
                    <a:pt x="17838" y="1"/>
                  </a:moveTo>
                  <a:cubicBezTo>
                    <a:pt x="14025" y="1"/>
                    <a:pt x="1154" y="2239"/>
                    <a:pt x="1154" y="2239"/>
                  </a:cubicBezTo>
                  <a:cubicBezTo>
                    <a:pt x="89" y="3526"/>
                    <a:pt x="1" y="5345"/>
                    <a:pt x="1021" y="6720"/>
                  </a:cubicBezTo>
                  <a:cubicBezTo>
                    <a:pt x="1021" y="6720"/>
                    <a:pt x="13118" y="6274"/>
                    <a:pt x="16150" y="6274"/>
                  </a:cubicBezTo>
                  <a:cubicBezTo>
                    <a:pt x="16288" y="6274"/>
                    <a:pt x="16407" y="6275"/>
                    <a:pt x="16506" y="6277"/>
                  </a:cubicBezTo>
                  <a:cubicBezTo>
                    <a:pt x="16622" y="6281"/>
                    <a:pt x="16743" y="6284"/>
                    <a:pt x="16866" y="6284"/>
                  </a:cubicBezTo>
                  <a:cubicBezTo>
                    <a:pt x="19082" y="6284"/>
                    <a:pt x="22210" y="5487"/>
                    <a:pt x="21874" y="2461"/>
                  </a:cubicBezTo>
                  <a:cubicBezTo>
                    <a:pt x="21874" y="2461"/>
                    <a:pt x="21253" y="242"/>
                    <a:pt x="18369" y="21"/>
                  </a:cubicBezTo>
                  <a:cubicBezTo>
                    <a:pt x="18220" y="7"/>
                    <a:pt x="18042" y="1"/>
                    <a:pt x="17838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g1d319155aba_0_1564"/>
            <p:cNvSpPr/>
            <p:nvPr/>
          </p:nvSpPr>
          <p:spPr>
            <a:xfrm>
              <a:off x="3775875" y="1503700"/>
              <a:ext cx="276475" cy="212100"/>
            </a:xfrm>
            <a:custGeom>
              <a:rect b="b" l="l" r="r" t="t"/>
              <a:pathLst>
                <a:path extrusionOk="0" h="8484" w="11059">
                  <a:moveTo>
                    <a:pt x="3516" y="1"/>
                  </a:moveTo>
                  <a:lnTo>
                    <a:pt x="3516" y="1"/>
                  </a:lnTo>
                  <a:cubicBezTo>
                    <a:pt x="3028" y="45"/>
                    <a:pt x="2895" y="1154"/>
                    <a:pt x="3649" y="1598"/>
                  </a:cubicBezTo>
                  <a:cubicBezTo>
                    <a:pt x="4448" y="1997"/>
                    <a:pt x="5513" y="2663"/>
                    <a:pt x="5602" y="3107"/>
                  </a:cubicBezTo>
                  <a:cubicBezTo>
                    <a:pt x="5735" y="3595"/>
                    <a:pt x="4670" y="4793"/>
                    <a:pt x="4226" y="5059"/>
                  </a:cubicBezTo>
                  <a:cubicBezTo>
                    <a:pt x="3738" y="5369"/>
                    <a:pt x="277" y="5991"/>
                    <a:pt x="144" y="6567"/>
                  </a:cubicBezTo>
                  <a:cubicBezTo>
                    <a:pt x="0" y="7036"/>
                    <a:pt x="618" y="7270"/>
                    <a:pt x="1187" y="7270"/>
                  </a:cubicBezTo>
                  <a:cubicBezTo>
                    <a:pt x="1319" y="7270"/>
                    <a:pt x="1448" y="7258"/>
                    <a:pt x="1564" y="7233"/>
                  </a:cubicBezTo>
                  <a:cubicBezTo>
                    <a:pt x="2008" y="7100"/>
                    <a:pt x="2452" y="7055"/>
                    <a:pt x="2895" y="7011"/>
                  </a:cubicBezTo>
                  <a:cubicBezTo>
                    <a:pt x="3028" y="7322"/>
                    <a:pt x="3295" y="7543"/>
                    <a:pt x="3605" y="7632"/>
                  </a:cubicBezTo>
                  <a:cubicBezTo>
                    <a:pt x="4138" y="7898"/>
                    <a:pt x="4359" y="7854"/>
                    <a:pt x="4537" y="8031"/>
                  </a:cubicBezTo>
                  <a:cubicBezTo>
                    <a:pt x="4892" y="8342"/>
                    <a:pt x="5380" y="8475"/>
                    <a:pt x="5823" y="8475"/>
                  </a:cubicBezTo>
                  <a:cubicBezTo>
                    <a:pt x="5867" y="8481"/>
                    <a:pt x="5914" y="8483"/>
                    <a:pt x="5964" y="8483"/>
                  </a:cubicBezTo>
                  <a:cubicBezTo>
                    <a:pt x="6717" y="8483"/>
                    <a:pt x="8105" y="7879"/>
                    <a:pt x="9062" y="7588"/>
                  </a:cubicBezTo>
                  <a:cubicBezTo>
                    <a:pt x="10038" y="7322"/>
                    <a:pt x="11059" y="7055"/>
                    <a:pt x="11059" y="7055"/>
                  </a:cubicBezTo>
                  <a:lnTo>
                    <a:pt x="10172" y="3373"/>
                  </a:lnTo>
                  <a:cubicBezTo>
                    <a:pt x="10083" y="3151"/>
                    <a:pt x="9950" y="2929"/>
                    <a:pt x="9728" y="2840"/>
                  </a:cubicBezTo>
                  <a:cubicBezTo>
                    <a:pt x="8974" y="2441"/>
                    <a:pt x="7243" y="1554"/>
                    <a:pt x="6666" y="1332"/>
                  </a:cubicBezTo>
                  <a:cubicBezTo>
                    <a:pt x="5957" y="1021"/>
                    <a:pt x="3916" y="90"/>
                    <a:pt x="3516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g1d319155aba_0_1564"/>
            <p:cNvSpPr/>
            <p:nvPr/>
          </p:nvSpPr>
          <p:spPr>
            <a:xfrm>
              <a:off x="3052950" y="747225"/>
              <a:ext cx="277325" cy="293600"/>
            </a:xfrm>
            <a:custGeom>
              <a:rect b="b" l="l" r="r" t="t"/>
              <a:pathLst>
                <a:path extrusionOk="0" h="11744" w="11093">
                  <a:moveTo>
                    <a:pt x="7987" y="1"/>
                  </a:moveTo>
                  <a:cubicBezTo>
                    <a:pt x="7365" y="1"/>
                    <a:pt x="6478" y="1199"/>
                    <a:pt x="6522" y="2086"/>
                  </a:cubicBezTo>
                  <a:cubicBezTo>
                    <a:pt x="6611" y="2974"/>
                    <a:pt x="6522" y="3861"/>
                    <a:pt x="6301" y="4083"/>
                  </a:cubicBezTo>
                  <a:cubicBezTo>
                    <a:pt x="6291" y="4092"/>
                    <a:pt x="6275" y="4097"/>
                    <a:pt x="6253" y="4097"/>
                  </a:cubicBezTo>
                  <a:cubicBezTo>
                    <a:pt x="5863" y="4097"/>
                    <a:pt x="3608" y="2676"/>
                    <a:pt x="3062" y="2131"/>
                  </a:cubicBezTo>
                  <a:cubicBezTo>
                    <a:pt x="2609" y="1678"/>
                    <a:pt x="1292" y="649"/>
                    <a:pt x="662" y="649"/>
                  </a:cubicBezTo>
                  <a:cubicBezTo>
                    <a:pt x="550" y="649"/>
                    <a:pt x="460" y="682"/>
                    <a:pt x="400" y="755"/>
                  </a:cubicBezTo>
                  <a:cubicBezTo>
                    <a:pt x="0" y="1243"/>
                    <a:pt x="178" y="1687"/>
                    <a:pt x="932" y="2308"/>
                  </a:cubicBezTo>
                  <a:cubicBezTo>
                    <a:pt x="1731" y="2929"/>
                    <a:pt x="3639" y="4127"/>
                    <a:pt x="3993" y="4615"/>
                  </a:cubicBezTo>
                  <a:cubicBezTo>
                    <a:pt x="4142" y="4848"/>
                    <a:pt x="4148" y="4960"/>
                    <a:pt x="4018" y="4960"/>
                  </a:cubicBezTo>
                  <a:cubicBezTo>
                    <a:pt x="3876" y="4960"/>
                    <a:pt x="3570" y="4826"/>
                    <a:pt x="3106" y="4571"/>
                  </a:cubicBezTo>
                  <a:cubicBezTo>
                    <a:pt x="2920" y="4473"/>
                    <a:pt x="2774" y="4431"/>
                    <a:pt x="2662" y="4431"/>
                  </a:cubicBezTo>
                  <a:cubicBezTo>
                    <a:pt x="2215" y="4431"/>
                    <a:pt x="2308" y="5112"/>
                    <a:pt x="2485" y="5680"/>
                  </a:cubicBezTo>
                  <a:cubicBezTo>
                    <a:pt x="2662" y="6346"/>
                    <a:pt x="1864" y="6434"/>
                    <a:pt x="2396" y="7189"/>
                  </a:cubicBezTo>
                  <a:cubicBezTo>
                    <a:pt x="2973" y="7943"/>
                    <a:pt x="2485" y="7677"/>
                    <a:pt x="3106" y="8431"/>
                  </a:cubicBezTo>
                  <a:cubicBezTo>
                    <a:pt x="3727" y="9185"/>
                    <a:pt x="3905" y="9584"/>
                    <a:pt x="5103" y="9895"/>
                  </a:cubicBezTo>
                  <a:cubicBezTo>
                    <a:pt x="6256" y="10161"/>
                    <a:pt x="7321" y="10738"/>
                    <a:pt x="8208" y="11537"/>
                  </a:cubicBezTo>
                  <a:cubicBezTo>
                    <a:pt x="8358" y="11687"/>
                    <a:pt x="8604" y="11743"/>
                    <a:pt x="8890" y="11743"/>
                  </a:cubicBezTo>
                  <a:cubicBezTo>
                    <a:pt x="9790" y="11743"/>
                    <a:pt x="11092" y="11182"/>
                    <a:pt x="11092" y="11182"/>
                  </a:cubicBezTo>
                  <a:lnTo>
                    <a:pt x="11004" y="8076"/>
                  </a:lnTo>
                  <a:cubicBezTo>
                    <a:pt x="11004" y="8076"/>
                    <a:pt x="10382" y="6035"/>
                    <a:pt x="9628" y="5281"/>
                  </a:cubicBezTo>
                  <a:cubicBezTo>
                    <a:pt x="8963" y="4660"/>
                    <a:pt x="8519" y="3905"/>
                    <a:pt x="8253" y="3062"/>
                  </a:cubicBezTo>
                  <a:cubicBezTo>
                    <a:pt x="7987" y="2131"/>
                    <a:pt x="8608" y="1"/>
                    <a:pt x="7987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g1d319155aba_0_1564"/>
            <p:cNvSpPr/>
            <p:nvPr/>
          </p:nvSpPr>
          <p:spPr>
            <a:xfrm>
              <a:off x="1792900" y="1424950"/>
              <a:ext cx="292000" cy="458175"/>
            </a:xfrm>
            <a:custGeom>
              <a:rect b="b" l="l" r="r" t="t"/>
              <a:pathLst>
                <a:path extrusionOk="0" h="18327" w="11680">
                  <a:moveTo>
                    <a:pt x="6123" y="1"/>
                  </a:moveTo>
                  <a:cubicBezTo>
                    <a:pt x="6123" y="1"/>
                    <a:pt x="0" y="11181"/>
                    <a:pt x="3505" y="16195"/>
                  </a:cubicBezTo>
                  <a:cubicBezTo>
                    <a:pt x="4580" y="17732"/>
                    <a:pt x="5775" y="18327"/>
                    <a:pt x="6905" y="18327"/>
                  </a:cubicBezTo>
                  <a:cubicBezTo>
                    <a:pt x="9461" y="18327"/>
                    <a:pt x="11680" y="15284"/>
                    <a:pt x="11403" y="13222"/>
                  </a:cubicBezTo>
                  <a:cubicBezTo>
                    <a:pt x="10959" y="10294"/>
                    <a:pt x="9539" y="10649"/>
                    <a:pt x="8430" y="8830"/>
                  </a:cubicBezTo>
                  <a:cubicBezTo>
                    <a:pt x="7321" y="7055"/>
                    <a:pt x="9539" y="5192"/>
                    <a:pt x="9051" y="2885"/>
                  </a:cubicBezTo>
                  <a:cubicBezTo>
                    <a:pt x="8563" y="533"/>
                    <a:pt x="6123" y="1"/>
                    <a:pt x="6123" y="1"/>
                  </a:cubicBezTo>
                  <a:close/>
                </a:path>
              </a:pathLst>
            </a:custGeom>
            <a:solidFill>
              <a:srgbClr val="4D2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g1d319155aba_0_1564"/>
            <p:cNvSpPr/>
            <p:nvPr/>
          </p:nvSpPr>
          <p:spPr>
            <a:xfrm>
              <a:off x="1411325" y="1852950"/>
              <a:ext cx="1231250" cy="1246725"/>
            </a:xfrm>
            <a:custGeom>
              <a:rect b="b" l="l" r="r" t="t"/>
              <a:pathLst>
                <a:path extrusionOk="0" h="49869" w="49250">
                  <a:moveTo>
                    <a:pt x="21438" y="0"/>
                  </a:moveTo>
                  <a:cubicBezTo>
                    <a:pt x="18241" y="0"/>
                    <a:pt x="13656" y="1052"/>
                    <a:pt x="7055" y="4488"/>
                  </a:cubicBezTo>
                  <a:cubicBezTo>
                    <a:pt x="7055" y="4488"/>
                    <a:pt x="2441" y="5730"/>
                    <a:pt x="1199" y="8525"/>
                  </a:cubicBezTo>
                  <a:cubicBezTo>
                    <a:pt x="1" y="11276"/>
                    <a:pt x="311" y="32218"/>
                    <a:pt x="6745" y="40825"/>
                  </a:cubicBezTo>
                  <a:cubicBezTo>
                    <a:pt x="11892" y="47700"/>
                    <a:pt x="20540" y="49868"/>
                    <a:pt x="25278" y="49868"/>
                  </a:cubicBezTo>
                  <a:cubicBezTo>
                    <a:pt x="26503" y="49868"/>
                    <a:pt x="27467" y="49723"/>
                    <a:pt x="28041" y="49477"/>
                  </a:cubicBezTo>
                  <a:cubicBezTo>
                    <a:pt x="30792" y="48235"/>
                    <a:pt x="46765" y="40249"/>
                    <a:pt x="48007" y="36211"/>
                  </a:cubicBezTo>
                  <a:cubicBezTo>
                    <a:pt x="49249" y="32218"/>
                    <a:pt x="43082" y="29157"/>
                    <a:pt x="39710" y="27604"/>
                  </a:cubicBezTo>
                  <a:cubicBezTo>
                    <a:pt x="36294" y="26051"/>
                    <a:pt x="34164" y="23921"/>
                    <a:pt x="32301" y="18375"/>
                  </a:cubicBezTo>
                  <a:cubicBezTo>
                    <a:pt x="30437" y="12829"/>
                    <a:pt x="29550" y="3290"/>
                    <a:pt x="27376" y="1737"/>
                  </a:cubicBezTo>
                  <a:cubicBezTo>
                    <a:pt x="26309" y="975"/>
                    <a:pt x="24517" y="0"/>
                    <a:pt x="21438" y="0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g1d319155aba_0_1564"/>
            <p:cNvSpPr/>
            <p:nvPr/>
          </p:nvSpPr>
          <p:spPr>
            <a:xfrm>
              <a:off x="1892725" y="1769600"/>
              <a:ext cx="310600" cy="526400"/>
            </a:xfrm>
            <a:custGeom>
              <a:rect b="b" l="l" r="r" t="t"/>
              <a:pathLst>
                <a:path extrusionOk="0" h="21056" w="12424">
                  <a:moveTo>
                    <a:pt x="4576" y="1"/>
                  </a:moveTo>
                  <a:cubicBezTo>
                    <a:pt x="3874" y="1"/>
                    <a:pt x="3135" y="221"/>
                    <a:pt x="2396" y="767"/>
                  </a:cubicBezTo>
                  <a:cubicBezTo>
                    <a:pt x="710" y="1921"/>
                    <a:pt x="0" y="4051"/>
                    <a:pt x="666" y="5959"/>
                  </a:cubicBezTo>
                  <a:cubicBezTo>
                    <a:pt x="1243" y="7378"/>
                    <a:pt x="6389" y="19047"/>
                    <a:pt x="7942" y="20334"/>
                  </a:cubicBezTo>
                  <a:cubicBezTo>
                    <a:pt x="8501" y="20812"/>
                    <a:pt x="9134" y="21056"/>
                    <a:pt x="9734" y="21056"/>
                  </a:cubicBezTo>
                  <a:cubicBezTo>
                    <a:pt x="10803" y="21056"/>
                    <a:pt x="11768" y="20283"/>
                    <a:pt x="12024" y="18692"/>
                  </a:cubicBezTo>
                  <a:cubicBezTo>
                    <a:pt x="12424" y="16163"/>
                    <a:pt x="10338" y="11682"/>
                    <a:pt x="10338" y="11682"/>
                  </a:cubicBezTo>
                  <a:cubicBezTo>
                    <a:pt x="10338" y="11682"/>
                    <a:pt x="8785" y="2542"/>
                    <a:pt x="7721" y="1477"/>
                  </a:cubicBezTo>
                  <a:cubicBezTo>
                    <a:pt x="6928" y="685"/>
                    <a:pt x="5811" y="1"/>
                    <a:pt x="4576" y="1"/>
                  </a:cubicBezTo>
                  <a:close/>
                </a:path>
              </a:pathLst>
            </a:custGeom>
            <a:solidFill>
              <a:srgbClr val="D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g1d319155aba_0_1564"/>
            <p:cNvSpPr/>
            <p:nvPr/>
          </p:nvSpPr>
          <p:spPr>
            <a:xfrm>
              <a:off x="2059100" y="1842025"/>
              <a:ext cx="327250" cy="458850"/>
            </a:xfrm>
            <a:custGeom>
              <a:rect b="b" l="l" r="r" t="t"/>
              <a:pathLst>
                <a:path extrusionOk="0" h="18354" w="13090">
                  <a:moveTo>
                    <a:pt x="10161" y="0"/>
                  </a:moveTo>
                  <a:cubicBezTo>
                    <a:pt x="10161" y="0"/>
                    <a:pt x="3373" y="11092"/>
                    <a:pt x="2397" y="12290"/>
                  </a:cubicBezTo>
                  <a:cubicBezTo>
                    <a:pt x="1420" y="13488"/>
                    <a:pt x="1" y="14819"/>
                    <a:pt x="311" y="16328"/>
                  </a:cubicBezTo>
                  <a:cubicBezTo>
                    <a:pt x="311" y="16328"/>
                    <a:pt x="1640" y="18354"/>
                    <a:pt x="3809" y="18354"/>
                  </a:cubicBezTo>
                  <a:cubicBezTo>
                    <a:pt x="4146" y="18354"/>
                    <a:pt x="4505" y="18305"/>
                    <a:pt x="4881" y="18191"/>
                  </a:cubicBezTo>
                  <a:cubicBezTo>
                    <a:pt x="7676" y="17304"/>
                    <a:pt x="11669" y="4126"/>
                    <a:pt x="12646" y="3239"/>
                  </a:cubicBezTo>
                  <a:cubicBezTo>
                    <a:pt x="12646" y="3239"/>
                    <a:pt x="13089" y="89"/>
                    <a:pt x="10161" y="0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g1d319155aba_0_1564"/>
            <p:cNvSpPr/>
            <p:nvPr/>
          </p:nvSpPr>
          <p:spPr>
            <a:xfrm>
              <a:off x="1924900" y="3210775"/>
              <a:ext cx="343875" cy="86525"/>
            </a:xfrm>
            <a:custGeom>
              <a:rect b="b" l="l" r="r" t="t"/>
              <a:pathLst>
                <a:path extrusionOk="0" h="3461" w="13755">
                  <a:moveTo>
                    <a:pt x="10826" y="0"/>
                  </a:moveTo>
                  <a:lnTo>
                    <a:pt x="0" y="1775"/>
                  </a:lnTo>
                  <a:lnTo>
                    <a:pt x="2884" y="3461"/>
                  </a:lnTo>
                  <a:lnTo>
                    <a:pt x="13754" y="168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g1d319155aba_0_1564"/>
            <p:cNvSpPr/>
            <p:nvPr/>
          </p:nvSpPr>
          <p:spPr>
            <a:xfrm>
              <a:off x="1873875" y="3255125"/>
              <a:ext cx="123150" cy="72125"/>
            </a:xfrm>
            <a:custGeom>
              <a:rect b="b" l="l" r="r" t="t"/>
              <a:pathLst>
                <a:path extrusionOk="0" h="2885" w="4926">
                  <a:moveTo>
                    <a:pt x="2041" y="1"/>
                  </a:moveTo>
                  <a:lnTo>
                    <a:pt x="0" y="1199"/>
                  </a:lnTo>
                  <a:lnTo>
                    <a:pt x="2884" y="2885"/>
                  </a:lnTo>
                  <a:lnTo>
                    <a:pt x="4925" y="1687"/>
                  </a:lnTo>
                  <a:lnTo>
                    <a:pt x="2041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g1d319155aba_0_1564"/>
            <p:cNvSpPr/>
            <p:nvPr/>
          </p:nvSpPr>
          <p:spPr>
            <a:xfrm>
              <a:off x="1606550" y="3551300"/>
              <a:ext cx="72125" cy="73225"/>
            </a:xfrm>
            <a:custGeom>
              <a:rect b="b" l="l" r="r" t="t"/>
              <a:pathLst>
                <a:path extrusionOk="0" h="2929" w="2885">
                  <a:moveTo>
                    <a:pt x="1" y="0"/>
                  </a:moveTo>
                  <a:lnTo>
                    <a:pt x="1" y="1242"/>
                  </a:lnTo>
                  <a:lnTo>
                    <a:pt x="2884" y="2928"/>
                  </a:lnTo>
                  <a:lnTo>
                    <a:pt x="2884" y="16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g1d319155aba_0_1564"/>
            <p:cNvSpPr/>
            <p:nvPr/>
          </p:nvSpPr>
          <p:spPr>
            <a:xfrm>
              <a:off x="1606550" y="3285075"/>
              <a:ext cx="339450" cy="308400"/>
            </a:xfrm>
            <a:custGeom>
              <a:rect b="b" l="l" r="r" t="t"/>
              <a:pathLst>
                <a:path extrusionOk="0" h="12336" w="13578">
                  <a:moveTo>
                    <a:pt x="10693" y="1"/>
                  </a:moveTo>
                  <a:lnTo>
                    <a:pt x="1" y="10649"/>
                  </a:lnTo>
                  <a:lnTo>
                    <a:pt x="2884" y="12335"/>
                  </a:lnTo>
                  <a:lnTo>
                    <a:pt x="13577" y="1687"/>
                  </a:lnTo>
                  <a:lnTo>
                    <a:pt x="10693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g1d319155aba_0_1564"/>
            <p:cNvSpPr/>
            <p:nvPr/>
          </p:nvSpPr>
          <p:spPr>
            <a:xfrm>
              <a:off x="1678650" y="3252925"/>
              <a:ext cx="590125" cy="371600"/>
            </a:xfrm>
            <a:custGeom>
              <a:rect b="b" l="l" r="r" t="t"/>
              <a:pathLst>
                <a:path extrusionOk="0" h="14864" w="23605">
                  <a:moveTo>
                    <a:pt x="23604" y="0"/>
                  </a:moveTo>
                  <a:lnTo>
                    <a:pt x="12734" y="1775"/>
                  </a:lnTo>
                  <a:lnTo>
                    <a:pt x="10693" y="2973"/>
                  </a:lnTo>
                  <a:lnTo>
                    <a:pt x="0" y="13621"/>
                  </a:lnTo>
                  <a:lnTo>
                    <a:pt x="0" y="14863"/>
                  </a:lnTo>
                  <a:lnTo>
                    <a:pt x="10738" y="5635"/>
                  </a:lnTo>
                  <a:lnTo>
                    <a:pt x="12778" y="4481"/>
                  </a:lnTo>
                  <a:lnTo>
                    <a:pt x="23604" y="1242"/>
                  </a:lnTo>
                  <a:lnTo>
                    <a:pt x="23604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g1d319155aba_0_1564"/>
            <p:cNvSpPr/>
            <p:nvPr/>
          </p:nvSpPr>
          <p:spPr>
            <a:xfrm>
              <a:off x="1594350" y="3210775"/>
              <a:ext cx="343875" cy="86525"/>
            </a:xfrm>
            <a:custGeom>
              <a:rect b="b" l="l" r="r" t="t"/>
              <a:pathLst>
                <a:path extrusionOk="0" h="3461" w="13755">
                  <a:moveTo>
                    <a:pt x="2884" y="0"/>
                  </a:moveTo>
                  <a:lnTo>
                    <a:pt x="1" y="1686"/>
                  </a:lnTo>
                  <a:lnTo>
                    <a:pt x="10871" y="3461"/>
                  </a:lnTo>
                  <a:lnTo>
                    <a:pt x="13755" y="1775"/>
                  </a:lnTo>
                  <a:lnTo>
                    <a:pt x="2884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g1d319155aba_0_1564"/>
            <p:cNvSpPr/>
            <p:nvPr/>
          </p:nvSpPr>
          <p:spPr>
            <a:xfrm>
              <a:off x="1866100" y="3255125"/>
              <a:ext cx="123150" cy="72125"/>
            </a:xfrm>
            <a:custGeom>
              <a:rect b="b" l="l" r="r" t="t"/>
              <a:pathLst>
                <a:path extrusionOk="0" h="2885" w="4926">
                  <a:moveTo>
                    <a:pt x="2885" y="1"/>
                  </a:moveTo>
                  <a:lnTo>
                    <a:pt x="1" y="1687"/>
                  </a:lnTo>
                  <a:lnTo>
                    <a:pt x="1997" y="2885"/>
                  </a:lnTo>
                  <a:lnTo>
                    <a:pt x="4926" y="1199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g1d319155aba_0_1564"/>
            <p:cNvSpPr/>
            <p:nvPr/>
          </p:nvSpPr>
          <p:spPr>
            <a:xfrm>
              <a:off x="2184450" y="3551300"/>
              <a:ext cx="72125" cy="73225"/>
            </a:xfrm>
            <a:custGeom>
              <a:rect b="b" l="l" r="r" t="t"/>
              <a:pathLst>
                <a:path extrusionOk="0" h="2929" w="2885">
                  <a:moveTo>
                    <a:pt x="2884" y="0"/>
                  </a:moveTo>
                  <a:lnTo>
                    <a:pt x="0" y="1686"/>
                  </a:lnTo>
                  <a:lnTo>
                    <a:pt x="0" y="2928"/>
                  </a:lnTo>
                  <a:lnTo>
                    <a:pt x="2884" y="1242"/>
                  </a:lnTo>
                  <a:lnTo>
                    <a:pt x="2884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g1d319155aba_0_1564"/>
            <p:cNvSpPr/>
            <p:nvPr/>
          </p:nvSpPr>
          <p:spPr>
            <a:xfrm>
              <a:off x="1916025" y="3285075"/>
              <a:ext cx="340550" cy="308400"/>
            </a:xfrm>
            <a:custGeom>
              <a:rect b="b" l="l" r="r" t="t"/>
              <a:pathLst>
                <a:path extrusionOk="0" h="12336" w="13622">
                  <a:moveTo>
                    <a:pt x="2929" y="1"/>
                  </a:moveTo>
                  <a:lnTo>
                    <a:pt x="0" y="1687"/>
                  </a:lnTo>
                  <a:lnTo>
                    <a:pt x="10737" y="12335"/>
                  </a:lnTo>
                  <a:lnTo>
                    <a:pt x="13621" y="10649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g1d319155aba_0_1564"/>
            <p:cNvSpPr/>
            <p:nvPr/>
          </p:nvSpPr>
          <p:spPr>
            <a:xfrm>
              <a:off x="1594350" y="3252925"/>
              <a:ext cx="590125" cy="371600"/>
            </a:xfrm>
            <a:custGeom>
              <a:rect b="b" l="l" r="r" t="t"/>
              <a:pathLst>
                <a:path extrusionOk="0" h="14864" w="23605">
                  <a:moveTo>
                    <a:pt x="1" y="0"/>
                  </a:moveTo>
                  <a:lnTo>
                    <a:pt x="1" y="1242"/>
                  </a:lnTo>
                  <a:lnTo>
                    <a:pt x="10826" y="4481"/>
                  </a:lnTo>
                  <a:lnTo>
                    <a:pt x="12867" y="5635"/>
                  </a:lnTo>
                  <a:lnTo>
                    <a:pt x="23604" y="14863"/>
                  </a:lnTo>
                  <a:lnTo>
                    <a:pt x="23604" y="13621"/>
                  </a:lnTo>
                  <a:lnTo>
                    <a:pt x="12867" y="2973"/>
                  </a:lnTo>
                  <a:lnTo>
                    <a:pt x="10871" y="17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g1d319155aba_0_1564"/>
            <p:cNvSpPr/>
            <p:nvPr/>
          </p:nvSpPr>
          <p:spPr>
            <a:xfrm>
              <a:off x="1594350" y="3210775"/>
              <a:ext cx="343875" cy="86525"/>
            </a:xfrm>
            <a:custGeom>
              <a:rect b="b" l="l" r="r" t="t"/>
              <a:pathLst>
                <a:path extrusionOk="0" h="3461" w="13755">
                  <a:moveTo>
                    <a:pt x="2884" y="0"/>
                  </a:moveTo>
                  <a:lnTo>
                    <a:pt x="1" y="1686"/>
                  </a:lnTo>
                  <a:lnTo>
                    <a:pt x="10871" y="3461"/>
                  </a:lnTo>
                  <a:lnTo>
                    <a:pt x="13755" y="1775"/>
                  </a:lnTo>
                  <a:lnTo>
                    <a:pt x="2884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g1d319155aba_0_1564"/>
            <p:cNvSpPr/>
            <p:nvPr/>
          </p:nvSpPr>
          <p:spPr>
            <a:xfrm>
              <a:off x="1866100" y="3255125"/>
              <a:ext cx="123150" cy="72125"/>
            </a:xfrm>
            <a:custGeom>
              <a:rect b="b" l="l" r="r" t="t"/>
              <a:pathLst>
                <a:path extrusionOk="0" h="2885" w="4926">
                  <a:moveTo>
                    <a:pt x="2885" y="1"/>
                  </a:moveTo>
                  <a:lnTo>
                    <a:pt x="1" y="1687"/>
                  </a:lnTo>
                  <a:lnTo>
                    <a:pt x="1997" y="2885"/>
                  </a:lnTo>
                  <a:lnTo>
                    <a:pt x="4926" y="1199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g1d319155aba_0_1564"/>
            <p:cNvSpPr/>
            <p:nvPr/>
          </p:nvSpPr>
          <p:spPr>
            <a:xfrm>
              <a:off x="2184450" y="3551300"/>
              <a:ext cx="72125" cy="73225"/>
            </a:xfrm>
            <a:custGeom>
              <a:rect b="b" l="l" r="r" t="t"/>
              <a:pathLst>
                <a:path extrusionOk="0" h="2929" w="2885">
                  <a:moveTo>
                    <a:pt x="2884" y="0"/>
                  </a:moveTo>
                  <a:lnTo>
                    <a:pt x="0" y="1686"/>
                  </a:lnTo>
                  <a:lnTo>
                    <a:pt x="0" y="2928"/>
                  </a:lnTo>
                  <a:lnTo>
                    <a:pt x="2884" y="1242"/>
                  </a:lnTo>
                  <a:lnTo>
                    <a:pt x="2884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g1d319155aba_0_1564"/>
            <p:cNvSpPr/>
            <p:nvPr/>
          </p:nvSpPr>
          <p:spPr>
            <a:xfrm>
              <a:off x="1916025" y="3285075"/>
              <a:ext cx="340550" cy="308400"/>
            </a:xfrm>
            <a:custGeom>
              <a:rect b="b" l="l" r="r" t="t"/>
              <a:pathLst>
                <a:path extrusionOk="0" h="12336" w="13622">
                  <a:moveTo>
                    <a:pt x="2929" y="1"/>
                  </a:moveTo>
                  <a:lnTo>
                    <a:pt x="0" y="1687"/>
                  </a:lnTo>
                  <a:lnTo>
                    <a:pt x="10737" y="12335"/>
                  </a:lnTo>
                  <a:lnTo>
                    <a:pt x="13621" y="10649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g1d319155aba_0_1564"/>
            <p:cNvSpPr/>
            <p:nvPr/>
          </p:nvSpPr>
          <p:spPr>
            <a:xfrm>
              <a:off x="1594350" y="3252925"/>
              <a:ext cx="590125" cy="371600"/>
            </a:xfrm>
            <a:custGeom>
              <a:rect b="b" l="l" r="r" t="t"/>
              <a:pathLst>
                <a:path extrusionOk="0" h="14864" w="23605">
                  <a:moveTo>
                    <a:pt x="1" y="0"/>
                  </a:moveTo>
                  <a:lnTo>
                    <a:pt x="1" y="1242"/>
                  </a:lnTo>
                  <a:lnTo>
                    <a:pt x="10826" y="4481"/>
                  </a:lnTo>
                  <a:lnTo>
                    <a:pt x="12867" y="5635"/>
                  </a:lnTo>
                  <a:lnTo>
                    <a:pt x="23604" y="14863"/>
                  </a:lnTo>
                  <a:lnTo>
                    <a:pt x="23604" y="13621"/>
                  </a:lnTo>
                  <a:lnTo>
                    <a:pt x="12867" y="2973"/>
                  </a:lnTo>
                  <a:lnTo>
                    <a:pt x="10871" y="17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g1d319155aba_0_1564"/>
            <p:cNvSpPr/>
            <p:nvPr/>
          </p:nvSpPr>
          <p:spPr>
            <a:xfrm>
              <a:off x="1927100" y="2983375"/>
              <a:ext cx="53275" cy="336125"/>
            </a:xfrm>
            <a:custGeom>
              <a:rect b="b" l="l" r="r" t="t"/>
              <a:pathLst>
                <a:path extrusionOk="0" h="13445" w="2131">
                  <a:moveTo>
                    <a:pt x="2131" y="1"/>
                  </a:moveTo>
                  <a:lnTo>
                    <a:pt x="1" y="1243"/>
                  </a:lnTo>
                  <a:lnTo>
                    <a:pt x="1" y="13444"/>
                  </a:lnTo>
                  <a:lnTo>
                    <a:pt x="2131" y="12202"/>
                  </a:lnTo>
                  <a:lnTo>
                    <a:pt x="2131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g1d319155aba_0_1564"/>
            <p:cNvSpPr/>
            <p:nvPr/>
          </p:nvSpPr>
          <p:spPr>
            <a:xfrm>
              <a:off x="1872750" y="2983375"/>
              <a:ext cx="54375" cy="336125"/>
            </a:xfrm>
            <a:custGeom>
              <a:rect b="b" l="l" r="r" t="t"/>
              <a:pathLst>
                <a:path extrusionOk="0" h="13445" w="2175">
                  <a:moveTo>
                    <a:pt x="45" y="1"/>
                  </a:moveTo>
                  <a:lnTo>
                    <a:pt x="1" y="12202"/>
                  </a:lnTo>
                  <a:lnTo>
                    <a:pt x="2175" y="13444"/>
                  </a:lnTo>
                  <a:lnTo>
                    <a:pt x="2175" y="1243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g1d319155aba_0_1564"/>
            <p:cNvSpPr/>
            <p:nvPr/>
          </p:nvSpPr>
          <p:spPr>
            <a:xfrm>
              <a:off x="1873875" y="2953425"/>
              <a:ext cx="106500" cy="61050"/>
            </a:xfrm>
            <a:custGeom>
              <a:rect b="b" l="l" r="r" t="t"/>
              <a:pathLst>
                <a:path extrusionOk="0" h="2442" w="4260">
                  <a:moveTo>
                    <a:pt x="2130" y="1"/>
                  </a:moveTo>
                  <a:lnTo>
                    <a:pt x="0" y="1199"/>
                  </a:lnTo>
                  <a:lnTo>
                    <a:pt x="2130" y="2441"/>
                  </a:lnTo>
                  <a:lnTo>
                    <a:pt x="4260" y="1199"/>
                  </a:lnTo>
                  <a:lnTo>
                    <a:pt x="2130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g1d319155aba_0_1564"/>
            <p:cNvSpPr/>
            <p:nvPr/>
          </p:nvSpPr>
          <p:spPr>
            <a:xfrm>
              <a:off x="2603725" y="3616725"/>
              <a:ext cx="342775" cy="253525"/>
            </a:xfrm>
            <a:custGeom>
              <a:rect b="b" l="l" r="r" t="t"/>
              <a:pathLst>
                <a:path extrusionOk="0" h="10141" w="13711">
                  <a:moveTo>
                    <a:pt x="4437" y="1"/>
                  </a:moveTo>
                  <a:cubicBezTo>
                    <a:pt x="4437" y="1"/>
                    <a:pt x="932" y="1243"/>
                    <a:pt x="488" y="2219"/>
                  </a:cubicBezTo>
                  <a:cubicBezTo>
                    <a:pt x="0" y="3195"/>
                    <a:pt x="488" y="5325"/>
                    <a:pt x="932" y="5946"/>
                  </a:cubicBezTo>
                  <a:cubicBezTo>
                    <a:pt x="1154" y="6257"/>
                    <a:pt x="1464" y="6479"/>
                    <a:pt x="1775" y="6612"/>
                  </a:cubicBezTo>
                  <a:cubicBezTo>
                    <a:pt x="1816" y="6625"/>
                    <a:pt x="1856" y="6632"/>
                    <a:pt x="1896" y="6632"/>
                  </a:cubicBezTo>
                  <a:cubicBezTo>
                    <a:pt x="2114" y="6632"/>
                    <a:pt x="2294" y="6438"/>
                    <a:pt x="2219" y="6212"/>
                  </a:cubicBezTo>
                  <a:lnTo>
                    <a:pt x="1864" y="5236"/>
                  </a:lnTo>
                  <a:lnTo>
                    <a:pt x="1864" y="5236"/>
                  </a:lnTo>
                  <a:cubicBezTo>
                    <a:pt x="2929" y="6523"/>
                    <a:pt x="4260" y="7632"/>
                    <a:pt x="5679" y="8520"/>
                  </a:cubicBezTo>
                  <a:cubicBezTo>
                    <a:pt x="7056" y="9310"/>
                    <a:pt x="9767" y="10140"/>
                    <a:pt x="11604" y="10140"/>
                  </a:cubicBezTo>
                  <a:cubicBezTo>
                    <a:pt x="12549" y="10140"/>
                    <a:pt x="13263" y="9920"/>
                    <a:pt x="13444" y="9363"/>
                  </a:cubicBezTo>
                  <a:cubicBezTo>
                    <a:pt x="13710" y="7721"/>
                    <a:pt x="11669" y="6168"/>
                    <a:pt x="9406" y="4038"/>
                  </a:cubicBezTo>
                  <a:cubicBezTo>
                    <a:pt x="7144" y="3018"/>
                    <a:pt x="4437" y="1"/>
                    <a:pt x="4437" y="1"/>
                  </a:cubicBezTo>
                  <a:close/>
                </a:path>
              </a:pathLst>
            </a:custGeom>
            <a:solidFill>
              <a:srgbClr val="382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g1d319155aba_0_1564"/>
            <p:cNvSpPr/>
            <p:nvPr/>
          </p:nvSpPr>
          <p:spPr>
            <a:xfrm>
              <a:off x="2256550" y="2921775"/>
              <a:ext cx="506925" cy="793150"/>
            </a:xfrm>
            <a:custGeom>
              <a:rect b="b" l="l" r="r" t="t"/>
              <a:pathLst>
                <a:path extrusionOk="0" h="31726" w="20277">
                  <a:moveTo>
                    <a:pt x="3262" y="1"/>
                  </a:moveTo>
                  <a:cubicBezTo>
                    <a:pt x="1740" y="1"/>
                    <a:pt x="243" y="980"/>
                    <a:pt x="0" y="4239"/>
                  </a:cubicBezTo>
                  <a:cubicBezTo>
                    <a:pt x="178" y="7478"/>
                    <a:pt x="1420" y="10584"/>
                    <a:pt x="3550" y="13024"/>
                  </a:cubicBezTo>
                  <a:cubicBezTo>
                    <a:pt x="7099" y="16973"/>
                    <a:pt x="12024" y="24116"/>
                    <a:pt x="13621" y="28731"/>
                  </a:cubicBezTo>
                  <a:cubicBezTo>
                    <a:pt x="14705" y="30613"/>
                    <a:pt x="15698" y="31726"/>
                    <a:pt x="16940" y="31726"/>
                  </a:cubicBezTo>
                  <a:cubicBezTo>
                    <a:pt x="17630" y="31726"/>
                    <a:pt x="18397" y="31383"/>
                    <a:pt x="19300" y="30638"/>
                  </a:cubicBezTo>
                  <a:cubicBezTo>
                    <a:pt x="20276" y="30195"/>
                    <a:pt x="18369" y="25980"/>
                    <a:pt x="15396" y="20256"/>
                  </a:cubicBezTo>
                  <a:cubicBezTo>
                    <a:pt x="12512" y="14666"/>
                    <a:pt x="7720" y="2598"/>
                    <a:pt x="6389" y="1267"/>
                  </a:cubicBezTo>
                  <a:cubicBezTo>
                    <a:pt x="5788" y="666"/>
                    <a:pt x="4517" y="1"/>
                    <a:pt x="3262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g1d319155aba_0_1564"/>
            <p:cNvSpPr/>
            <p:nvPr/>
          </p:nvSpPr>
          <p:spPr>
            <a:xfrm>
              <a:off x="2617300" y="3592550"/>
              <a:ext cx="247550" cy="198450"/>
            </a:xfrm>
            <a:custGeom>
              <a:rect b="b" l="l" r="r" t="t"/>
              <a:pathLst>
                <a:path extrusionOk="0" h="7938" w="9902">
                  <a:moveTo>
                    <a:pt x="2372" y="0"/>
                  </a:moveTo>
                  <a:cubicBezTo>
                    <a:pt x="320" y="0"/>
                    <a:pt x="0" y="3210"/>
                    <a:pt x="212" y="3985"/>
                  </a:cubicBezTo>
                  <a:cubicBezTo>
                    <a:pt x="478" y="5005"/>
                    <a:pt x="3584" y="7313"/>
                    <a:pt x="5358" y="7845"/>
                  </a:cubicBezTo>
                  <a:cubicBezTo>
                    <a:pt x="5563" y="7908"/>
                    <a:pt x="5786" y="7937"/>
                    <a:pt x="6017" y="7937"/>
                  </a:cubicBezTo>
                  <a:cubicBezTo>
                    <a:pt x="7744" y="7937"/>
                    <a:pt x="9901" y="6294"/>
                    <a:pt x="7710" y="4650"/>
                  </a:cubicBezTo>
                  <a:cubicBezTo>
                    <a:pt x="6290" y="3630"/>
                    <a:pt x="5136" y="2299"/>
                    <a:pt x="4338" y="746"/>
                  </a:cubicBezTo>
                  <a:cubicBezTo>
                    <a:pt x="3552" y="216"/>
                    <a:pt x="2904" y="0"/>
                    <a:pt x="2372" y="0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g1d319155aba_0_1564"/>
            <p:cNvSpPr/>
            <p:nvPr/>
          </p:nvSpPr>
          <p:spPr>
            <a:xfrm>
              <a:off x="2769000" y="3438150"/>
              <a:ext cx="342750" cy="253500"/>
            </a:xfrm>
            <a:custGeom>
              <a:rect b="b" l="l" r="r" t="t"/>
              <a:pathLst>
                <a:path extrusionOk="0" h="10140" w="13710">
                  <a:moveTo>
                    <a:pt x="4393" y="1"/>
                  </a:moveTo>
                  <a:cubicBezTo>
                    <a:pt x="4393" y="1"/>
                    <a:pt x="932" y="1199"/>
                    <a:pt x="444" y="2219"/>
                  </a:cubicBezTo>
                  <a:cubicBezTo>
                    <a:pt x="0" y="3240"/>
                    <a:pt x="444" y="5325"/>
                    <a:pt x="932" y="5990"/>
                  </a:cubicBezTo>
                  <a:cubicBezTo>
                    <a:pt x="1154" y="6257"/>
                    <a:pt x="1420" y="6478"/>
                    <a:pt x="1775" y="6611"/>
                  </a:cubicBezTo>
                  <a:cubicBezTo>
                    <a:pt x="1809" y="6625"/>
                    <a:pt x="1844" y="6631"/>
                    <a:pt x="1878" y="6631"/>
                  </a:cubicBezTo>
                  <a:cubicBezTo>
                    <a:pt x="2070" y="6631"/>
                    <a:pt x="2249" y="6438"/>
                    <a:pt x="2174" y="6212"/>
                  </a:cubicBezTo>
                  <a:lnTo>
                    <a:pt x="1819" y="5236"/>
                  </a:lnTo>
                  <a:lnTo>
                    <a:pt x="1819" y="5236"/>
                  </a:lnTo>
                  <a:cubicBezTo>
                    <a:pt x="2928" y="6523"/>
                    <a:pt x="4215" y="7632"/>
                    <a:pt x="5679" y="8519"/>
                  </a:cubicBezTo>
                  <a:cubicBezTo>
                    <a:pt x="7056" y="9310"/>
                    <a:pt x="9748" y="10140"/>
                    <a:pt x="11584" y="10140"/>
                  </a:cubicBezTo>
                  <a:cubicBezTo>
                    <a:pt x="12529" y="10140"/>
                    <a:pt x="13248" y="9920"/>
                    <a:pt x="13444" y="9362"/>
                  </a:cubicBezTo>
                  <a:cubicBezTo>
                    <a:pt x="13710" y="7721"/>
                    <a:pt x="11669" y="6168"/>
                    <a:pt x="9406" y="4038"/>
                  </a:cubicBezTo>
                  <a:cubicBezTo>
                    <a:pt x="7099" y="3018"/>
                    <a:pt x="4393" y="1"/>
                    <a:pt x="4393" y="1"/>
                  </a:cubicBezTo>
                  <a:close/>
                </a:path>
              </a:pathLst>
            </a:custGeom>
            <a:solidFill>
              <a:srgbClr val="382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g1d319155aba_0_1564"/>
            <p:cNvSpPr/>
            <p:nvPr/>
          </p:nvSpPr>
          <p:spPr>
            <a:xfrm>
              <a:off x="2420700" y="2743575"/>
              <a:ext cx="508050" cy="793050"/>
            </a:xfrm>
            <a:custGeom>
              <a:rect b="b" l="l" r="r" t="t"/>
              <a:pathLst>
                <a:path extrusionOk="0" h="31722" w="20322">
                  <a:moveTo>
                    <a:pt x="3312" y="0"/>
                  </a:moveTo>
                  <a:cubicBezTo>
                    <a:pt x="1787" y="0"/>
                    <a:pt x="269" y="977"/>
                    <a:pt x="1" y="4224"/>
                  </a:cubicBezTo>
                  <a:cubicBezTo>
                    <a:pt x="178" y="7463"/>
                    <a:pt x="1465" y="10569"/>
                    <a:pt x="3594" y="12965"/>
                  </a:cubicBezTo>
                  <a:cubicBezTo>
                    <a:pt x="7144" y="17002"/>
                    <a:pt x="12024" y="24057"/>
                    <a:pt x="13666" y="28715"/>
                  </a:cubicBezTo>
                  <a:cubicBezTo>
                    <a:pt x="14717" y="30619"/>
                    <a:pt x="15714" y="31722"/>
                    <a:pt x="16958" y="31722"/>
                  </a:cubicBezTo>
                  <a:cubicBezTo>
                    <a:pt x="17658" y="31722"/>
                    <a:pt x="18435" y="31373"/>
                    <a:pt x="19345" y="30623"/>
                  </a:cubicBezTo>
                  <a:cubicBezTo>
                    <a:pt x="20321" y="30180"/>
                    <a:pt x="18413" y="25965"/>
                    <a:pt x="15441" y="20241"/>
                  </a:cubicBezTo>
                  <a:cubicBezTo>
                    <a:pt x="12557" y="14651"/>
                    <a:pt x="7721" y="2583"/>
                    <a:pt x="6390" y="1252"/>
                  </a:cubicBezTo>
                  <a:cubicBezTo>
                    <a:pt x="5811" y="653"/>
                    <a:pt x="4559" y="0"/>
                    <a:pt x="3312" y="0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g1d319155aba_0_1564"/>
            <p:cNvSpPr/>
            <p:nvPr/>
          </p:nvSpPr>
          <p:spPr>
            <a:xfrm>
              <a:off x="2781675" y="3414400"/>
              <a:ext cx="247100" cy="198325"/>
            </a:xfrm>
            <a:custGeom>
              <a:rect b="b" l="l" r="r" t="t"/>
              <a:pathLst>
                <a:path extrusionOk="0" h="7933" w="9884">
                  <a:moveTo>
                    <a:pt x="2415" y="1"/>
                  </a:moveTo>
                  <a:cubicBezTo>
                    <a:pt x="343" y="1"/>
                    <a:pt x="0" y="3200"/>
                    <a:pt x="247" y="4012"/>
                  </a:cubicBezTo>
                  <a:cubicBezTo>
                    <a:pt x="514" y="4988"/>
                    <a:pt x="3619" y="7295"/>
                    <a:pt x="5350" y="7828"/>
                  </a:cubicBezTo>
                  <a:cubicBezTo>
                    <a:pt x="5564" y="7899"/>
                    <a:pt x="5800" y="7932"/>
                    <a:pt x="6043" y="7932"/>
                  </a:cubicBezTo>
                  <a:cubicBezTo>
                    <a:pt x="7764" y="7932"/>
                    <a:pt x="9884" y="6266"/>
                    <a:pt x="7746" y="4633"/>
                  </a:cubicBezTo>
                  <a:cubicBezTo>
                    <a:pt x="6326" y="3613"/>
                    <a:pt x="5172" y="2282"/>
                    <a:pt x="4374" y="729"/>
                  </a:cubicBezTo>
                  <a:cubicBezTo>
                    <a:pt x="3594" y="212"/>
                    <a:pt x="2947" y="1"/>
                    <a:pt x="2415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g1d319155aba_0_1564"/>
            <p:cNvSpPr/>
            <p:nvPr/>
          </p:nvSpPr>
          <p:spPr>
            <a:xfrm>
              <a:off x="1721900" y="2487575"/>
              <a:ext cx="892950" cy="637800"/>
            </a:xfrm>
            <a:custGeom>
              <a:rect b="b" l="l" r="r" t="t"/>
              <a:pathLst>
                <a:path extrusionOk="0" h="25512" w="35718">
                  <a:moveTo>
                    <a:pt x="19922" y="0"/>
                  </a:moveTo>
                  <a:lnTo>
                    <a:pt x="1687" y="1908"/>
                  </a:lnTo>
                  <a:cubicBezTo>
                    <a:pt x="1687" y="1908"/>
                    <a:pt x="1" y="9584"/>
                    <a:pt x="3728" y="14509"/>
                  </a:cubicBezTo>
                  <a:cubicBezTo>
                    <a:pt x="7455" y="19478"/>
                    <a:pt x="18547" y="22495"/>
                    <a:pt x="19079" y="23293"/>
                  </a:cubicBezTo>
                  <a:cubicBezTo>
                    <a:pt x="19656" y="24136"/>
                    <a:pt x="20898" y="25512"/>
                    <a:pt x="22274" y="25512"/>
                  </a:cubicBezTo>
                  <a:cubicBezTo>
                    <a:pt x="23649" y="25512"/>
                    <a:pt x="34342" y="20454"/>
                    <a:pt x="35717" y="15085"/>
                  </a:cubicBezTo>
                  <a:cubicBezTo>
                    <a:pt x="35318" y="11403"/>
                    <a:pt x="34031" y="10294"/>
                    <a:pt x="32567" y="9051"/>
                  </a:cubicBezTo>
                  <a:cubicBezTo>
                    <a:pt x="31058" y="7809"/>
                    <a:pt x="21297" y="3284"/>
                    <a:pt x="20765" y="2485"/>
                  </a:cubicBezTo>
                  <a:cubicBezTo>
                    <a:pt x="20321" y="1686"/>
                    <a:pt x="20055" y="843"/>
                    <a:pt x="19922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g1d319155aba_0_1564"/>
            <p:cNvSpPr/>
            <p:nvPr/>
          </p:nvSpPr>
          <p:spPr>
            <a:xfrm>
              <a:off x="1542225" y="1783150"/>
              <a:ext cx="704350" cy="879800"/>
            </a:xfrm>
            <a:custGeom>
              <a:rect b="b" l="l" r="r" t="t"/>
              <a:pathLst>
                <a:path extrusionOk="0" h="35192" w="28174">
                  <a:moveTo>
                    <a:pt x="15071" y="1"/>
                  </a:moveTo>
                  <a:cubicBezTo>
                    <a:pt x="12650" y="1"/>
                    <a:pt x="7498" y="2045"/>
                    <a:pt x="7498" y="2045"/>
                  </a:cubicBezTo>
                  <a:cubicBezTo>
                    <a:pt x="7498" y="2045"/>
                    <a:pt x="2086" y="4662"/>
                    <a:pt x="1021" y="6614"/>
                  </a:cubicBezTo>
                  <a:cubicBezTo>
                    <a:pt x="0" y="8567"/>
                    <a:pt x="0" y="13270"/>
                    <a:pt x="4038" y="17573"/>
                  </a:cubicBezTo>
                  <a:cubicBezTo>
                    <a:pt x="6522" y="21078"/>
                    <a:pt x="7942" y="30751"/>
                    <a:pt x="9362" y="33102"/>
                  </a:cubicBezTo>
                  <a:cubicBezTo>
                    <a:pt x="10398" y="34457"/>
                    <a:pt x="13772" y="35191"/>
                    <a:pt x="17265" y="35191"/>
                  </a:cubicBezTo>
                  <a:cubicBezTo>
                    <a:pt x="19606" y="35191"/>
                    <a:pt x="22001" y="34861"/>
                    <a:pt x="23781" y="34167"/>
                  </a:cubicBezTo>
                  <a:cubicBezTo>
                    <a:pt x="28174" y="32437"/>
                    <a:pt x="28174" y="28133"/>
                    <a:pt x="27242" y="26669"/>
                  </a:cubicBezTo>
                  <a:cubicBezTo>
                    <a:pt x="24624" y="22543"/>
                    <a:pt x="25689" y="18771"/>
                    <a:pt x="25778" y="16775"/>
                  </a:cubicBezTo>
                  <a:cubicBezTo>
                    <a:pt x="25822" y="14778"/>
                    <a:pt x="27420" y="12515"/>
                    <a:pt x="26444" y="9720"/>
                  </a:cubicBezTo>
                  <a:cubicBezTo>
                    <a:pt x="25512" y="6925"/>
                    <a:pt x="21075" y="5017"/>
                    <a:pt x="20365" y="4174"/>
                  </a:cubicBezTo>
                  <a:cubicBezTo>
                    <a:pt x="19655" y="3331"/>
                    <a:pt x="17570" y="92"/>
                    <a:pt x="15218" y="4"/>
                  </a:cubicBezTo>
                  <a:cubicBezTo>
                    <a:pt x="15170" y="2"/>
                    <a:pt x="15121" y="1"/>
                    <a:pt x="15071" y="1"/>
                  </a:cubicBezTo>
                  <a:close/>
                </a:path>
              </a:pathLst>
            </a:custGeom>
            <a:solidFill>
              <a:srgbClr val="D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g1d319155aba_0_1564"/>
            <p:cNvSpPr/>
            <p:nvPr/>
          </p:nvSpPr>
          <p:spPr>
            <a:xfrm>
              <a:off x="1569950" y="2087150"/>
              <a:ext cx="676625" cy="575075"/>
            </a:xfrm>
            <a:custGeom>
              <a:rect b="b" l="l" r="r" t="t"/>
              <a:pathLst>
                <a:path extrusionOk="0" h="23003" w="27065">
                  <a:moveTo>
                    <a:pt x="25645" y="0"/>
                  </a:moveTo>
                  <a:lnTo>
                    <a:pt x="25645" y="0"/>
                  </a:lnTo>
                  <a:cubicBezTo>
                    <a:pt x="22628" y="2796"/>
                    <a:pt x="18191" y="5946"/>
                    <a:pt x="13355" y="6079"/>
                  </a:cubicBezTo>
                  <a:cubicBezTo>
                    <a:pt x="13204" y="6084"/>
                    <a:pt x="13052" y="6086"/>
                    <a:pt x="12902" y="6086"/>
                  </a:cubicBezTo>
                  <a:cubicBezTo>
                    <a:pt x="7499" y="6086"/>
                    <a:pt x="2763" y="3044"/>
                    <a:pt x="0" y="799"/>
                  </a:cubicBezTo>
                  <a:lnTo>
                    <a:pt x="0" y="799"/>
                  </a:lnTo>
                  <a:cubicBezTo>
                    <a:pt x="666" y="2485"/>
                    <a:pt x="1642" y="4082"/>
                    <a:pt x="2929" y="5413"/>
                  </a:cubicBezTo>
                  <a:cubicBezTo>
                    <a:pt x="5413" y="8918"/>
                    <a:pt x="6833" y="18591"/>
                    <a:pt x="8208" y="20942"/>
                  </a:cubicBezTo>
                  <a:cubicBezTo>
                    <a:pt x="9262" y="22285"/>
                    <a:pt x="12581" y="23003"/>
                    <a:pt x="16033" y="23003"/>
                  </a:cubicBezTo>
                  <a:cubicBezTo>
                    <a:pt x="18397" y="23003"/>
                    <a:pt x="20824" y="22666"/>
                    <a:pt x="22628" y="21963"/>
                  </a:cubicBezTo>
                  <a:cubicBezTo>
                    <a:pt x="27065" y="20232"/>
                    <a:pt x="27065" y="15929"/>
                    <a:pt x="26133" y="14464"/>
                  </a:cubicBezTo>
                  <a:cubicBezTo>
                    <a:pt x="23515" y="10383"/>
                    <a:pt x="24580" y="6611"/>
                    <a:pt x="24669" y="4615"/>
                  </a:cubicBezTo>
                  <a:cubicBezTo>
                    <a:pt x="24713" y="3195"/>
                    <a:pt x="25468" y="1731"/>
                    <a:pt x="25645" y="0"/>
                  </a:cubicBezTo>
                  <a:close/>
                </a:path>
              </a:pathLst>
            </a:custGeom>
            <a:solidFill>
              <a:srgbClr val="D6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g1d319155aba_0_1564"/>
            <p:cNvSpPr/>
            <p:nvPr/>
          </p:nvSpPr>
          <p:spPr>
            <a:xfrm>
              <a:off x="1706375" y="2276825"/>
              <a:ext cx="492525" cy="222900"/>
            </a:xfrm>
            <a:custGeom>
              <a:rect b="b" l="l" r="r" t="t"/>
              <a:pathLst>
                <a:path extrusionOk="0" h="8916" w="19701">
                  <a:moveTo>
                    <a:pt x="19123" y="0"/>
                  </a:moveTo>
                  <a:lnTo>
                    <a:pt x="19123" y="0"/>
                  </a:lnTo>
                  <a:cubicBezTo>
                    <a:pt x="13991" y="3097"/>
                    <a:pt x="9314" y="3890"/>
                    <a:pt x="5869" y="3890"/>
                  </a:cubicBezTo>
                  <a:cubicBezTo>
                    <a:pt x="2257" y="3890"/>
                    <a:pt x="1" y="3017"/>
                    <a:pt x="1" y="3017"/>
                  </a:cubicBezTo>
                  <a:lnTo>
                    <a:pt x="1" y="3017"/>
                  </a:lnTo>
                  <a:cubicBezTo>
                    <a:pt x="89" y="3905"/>
                    <a:pt x="311" y="4792"/>
                    <a:pt x="622" y="5679"/>
                  </a:cubicBezTo>
                  <a:cubicBezTo>
                    <a:pt x="622" y="5679"/>
                    <a:pt x="533" y="5679"/>
                    <a:pt x="533" y="5724"/>
                  </a:cubicBezTo>
                  <a:cubicBezTo>
                    <a:pt x="666" y="6168"/>
                    <a:pt x="711" y="6567"/>
                    <a:pt x="844" y="7011"/>
                  </a:cubicBezTo>
                  <a:lnTo>
                    <a:pt x="844" y="7055"/>
                  </a:lnTo>
                  <a:cubicBezTo>
                    <a:pt x="888" y="7232"/>
                    <a:pt x="932" y="7410"/>
                    <a:pt x="977" y="7632"/>
                  </a:cubicBezTo>
                  <a:lnTo>
                    <a:pt x="1110" y="8297"/>
                  </a:lnTo>
                  <a:lnTo>
                    <a:pt x="1110" y="8342"/>
                  </a:lnTo>
                  <a:cubicBezTo>
                    <a:pt x="3175" y="8746"/>
                    <a:pt x="5078" y="8915"/>
                    <a:pt x="6818" y="8915"/>
                  </a:cubicBezTo>
                  <a:cubicBezTo>
                    <a:pt x="13677" y="8915"/>
                    <a:pt x="18001" y="6279"/>
                    <a:pt x="19700" y="4970"/>
                  </a:cubicBezTo>
                  <a:cubicBezTo>
                    <a:pt x="19168" y="3372"/>
                    <a:pt x="18946" y="1686"/>
                    <a:pt x="19123" y="0"/>
                  </a:cubicBezTo>
                  <a:close/>
                </a:path>
              </a:pathLst>
            </a:custGeom>
            <a:solidFill>
              <a:srgbClr val="4D2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g1d319155aba_0_1564"/>
            <p:cNvSpPr/>
            <p:nvPr/>
          </p:nvSpPr>
          <p:spPr>
            <a:xfrm>
              <a:off x="2001425" y="1623200"/>
              <a:ext cx="390475" cy="500575"/>
            </a:xfrm>
            <a:custGeom>
              <a:rect b="b" l="l" r="r" t="t"/>
              <a:pathLst>
                <a:path extrusionOk="0" h="20023" w="15619">
                  <a:moveTo>
                    <a:pt x="14845" y="1"/>
                  </a:moveTo>
                  <a:cubicBezTo>
                    <a:pt x="14685" y="1"/>
                    <a:pt x="14518" y="44"/>
                    <a:pt x="14331" y="146"/>
                  </a:cubicBezTo>
                  <a:lnTo>
                    <a:pt x="13710" y="501"/>
                  </a:lnTo>
                  <a:lnTo>
                    <a:pt x="10161" y="2542"/>
                  </a:lnTo>
                  <a:lnTo>
                    <a:pt x="2041" y="7289"/>
                  </a:lnTo>
                  <a:cubicBezTo>
                    <a:pt x="1198" y="7644"/>
                    <a:pt x="577" y="8354"/>
                    <a:pt x="267" y="9197"/>
                  </a:cubicBezTo>
                  <a:cubicBezTo>
                    <a:pt x="1" y="10084"/>
                    <a:pt x="178" y="11193"/>
                    <a:pt x="178" y="12125"/>
                  </a:cubicBezTo>
                  <a:lnTo>
                    <a:pt x="178" y="17183"/>
                  </a:lnTo>
                  <a:lnTo>
                    <a:pt x="178" y="18736"/>
                  </a:lnTo>
                  <a:cubicBezTo>
                    <a:pt x="134" y="19268"/>
                    <a:pt x="444" y="19801"/>
                    <a:pt x="932" y="20023"/>
                  </a:cubicBezTo>
                  <a:cubicBezTo>
                    <a:pt x="489" y="19756"/>
                    <a:pt x="577" y="19091"/>
                    <a:pt x="577" y="18647"/>
                  </a:cubicBezTo>
                  <a:lnTo>
                    <a:pt x="577" y="16695"/>
                  </a:lnTo>
                  <a:lnTo>
                    <a:pt x="577" y="11548"/>
                  </a:lnTo>
                  <a:cubicBezTo>
                    <a:pt x="577" y="10350"/>
                    <a:pt x="444" y="9197"/>
                    <a:pt x="1376" y="8221"/>
                  </a:cubicBezTo>
                  <a:cubicBezTo>
                    <a:pt x="1997" y="7688"/>
                    <a:pt x="2707" y="7245"/>
                    <a:pt x="3461" y="6890"/>
                  </a:cubicBezTo>
                  <a:lnTo>
                    <a:pt x="10471" y="2852"/>
                  </a:lnTo>
                  <a:lnTo>
                    <a:pt x="13533" y="1077"/>
                  </a:lnTo>
                  <a:cubicBezTo>
                    <a:pt x="13976" y="767"/>
                    <a:pt x="14465" y="456"/>
                    <a:pt x="14997" y="279"/>
                  </a:cubicBezTo>
                  <a:cubicBezTo>
                    <a:pt x="15086" y="234"/>
                    <a:pt x="15197" y="212"/>
                    <a:pt x="15308" y="212"/>
                  </a:cubicBezTo>
                  <a:cubicBezTo>
                    <a:pt x="15418" y="212"/>
                    <a:pt x="15529" y="234"/>
                    <a:pt x="15618" y="279"/>
                  </a:cubicBezTo>
                  <a:cubicBezTo>
                    <a:pt x="15344" y="114"/>
                    <a:pt x="15104" y="1"/>
                    <a:pt x="14845" y="1"/>
                  </a:cubicBezTo>
                  <a:close/>
                </a:path>
              </a:pathLst>
            </a:custGeom>
            <a:solidFill>
              <a:srgbClr val="E2E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g1d319155aba_0_1564"/>
            <p:cNvSpPr/>
            <p:nvPr/>
          </p:nvSpPr>
          <p:spPr>
            <a:xfrm>
              <a:off x="2014725" y="1628050"/>
              <a:ext cx="387150" cy="496725"/>
            </a:xfrm>
            <a:custGeom>
              <a:rect b="b" l="l" r="r" t="t"/>
              <a:pathLst>
                <a:path extrusionOk="0" h="19869" w="15486">
                  <a:moveTo>
                    <a:pt x="14760" y="1"/>
                  </a:moveTo>
                  <a:cubicBezTo>
                    <a:pt x="14580" y="1"/>
                    <a:pt x="14375" y="57"/>
                    <a:pt x="14154" y="174"/>
                  </a:cubicBezTo>
                  <a:lnTo>
                    <a:pt x="1288" y="7627"/>
                  </a:lnTo>
                  <a:cubicBezTo>
                    <a:pt x="533" y="8115"/>
                    <a:pt x="45" y="8958"/>
                    <a:pt x="1" y="9846"/>
                  </a:cubicBezTo>
                  <a:lnTo>
                    <a:pt x="45" y="18941"/>
                  </a:lnTo>
                  <a:cubicBezTo>
                    <a:pt x="45" y="19538"/>
                    <a:pt x="335" y="19868"/>
                    <a:pt x="771" y="19868"/>
                  </a:cubicBezTo>
                  <a:cubicBezTo>
                    <a:pt x="951" y="19868"/>
                    <a:pt x="1156" y="19812"/>
                    <a:pt x="1376" y="19695"/>
                  </a:cubicBezTo>
                  <a:lnTo>
                    <a:pt x="14154" y="12242"/>
                  </a:lnTo>
                  <a:cubicBezTo>
                    <a:pt x="14953" y="11754"/>
                    <a:pt x="15397" y="10911"/>
                    <a:pt x="15485" y="10023"/>
                  </a:cubicBezTo>
                  <a:lnTo>
                    <a:pt x="15485" y="928"/>
                  </a:lnTo>
                  <a:cubicBezTo>
                    <a:pt x="15485" y="331"/>
                    <a:pt x="15196" y="1"/>
                    <a:pt x="14760" y="1"/>
                  </a:cubicBezTo>
                  <a:close/>
                </a:path>
              </a:pathLst>
            </a:custGeom>
            <a:solidFill>
              <a:srgbClr val="7BA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g1d319155aba_0_1564"/>
            <p:cNvSpPr/>
            <p:nvPr/>
          </p:nvSpPr>
          <p:spPr>
            <a:xfrm>
              <a:off x="1495625" y="1934875"/>
              <a:ext cx="309500" cy="525850"/>
            </a:xfrm>
            <a:custGeom>
              <a:rect b="b" l="l" r="r" t="t"/>
              <a:pathLst>
                <a:path extrusionOk="0" h="21034" w="12380">
                  <a:moveTo>
                    <a:pt x="4531" y="1"/>
                  </a:moveTo>
                  <a:cubicBezTo>
                    <a:pt x="3830" y="1"/>
                    <a:pt x="3091" y="221"/>
                    <a:pt x="2352" y="767"/>
                  </a:cubicBezTo>
                  <a:cubicBezTo>
                    <a:pt x="711" y="1921"/>
                    <a:pt x="1" y="4006"/>
                    <a:pt x="622" y="5958"/>
                  </a:cubicBezTo>
                  <a:cubicBezTo>
                    <a:pt x="1199" y="7378"/>
                    <a:pt x="6345" y="19003"/>
                    <a:pt x="7898" y="20334"/>
                  </a:cubicBezTo>
                  <a:cubicBezTo>
                    <a:pt x="8455" y="20795"/>
                    <a:pt x="9086" y="21034"/>
                    <a:pt x="9685" y="21034"/>
                  </a:cubicBezTo>
                  <a:cubicBezTo>
                    <a:pt x="10756" y="21034"/>
                    <a:pt x="11724" y="20270"/>
                    <a:pt x="11980" y="18648"/>
                  </a:cubicBezTo>
                  <a:cubicBezTo>
                    <a:pt x="12379" y="16163"/>
                    <a:pt x="10294" y="11682"/>
                    <a:pt x="10294" y="11682"/>
                  </a:cubicBezTo>
                  <a:cubicBezTo>
                    <a:pt x="10294" y="11682"/>
                    <a:pt x="8697" y="2498"/>
                    <a:pt x="7676" y="1477"/>
                  </a:cubicBezTo>
                  <a:cubicBezTo>
                    <a:pt x="6884" y="685"/>
                    <a:pt x="5767" y="1"/>
                    <a:pt x="4531" y="1"/>
                  </a:cubicBezTo>
                  <a:close/>
                </a:path>
              </a:pathLst>
            </a:custGeom>
            <a:solidFill>
              <a:srgbClr val="D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g1d319155aba_0_1564"/>
            <p:cNvSpPr/>
            <p:nvPr/>
          </p:nvSpPr>
          <p:spPr>
            <a:xfrm>
              <a:off x="1660900" y="2006175"/>
              <a:ext cx="327250" cy="459275"/>
            </a:xfrm>
            <a:custGeom>
              <a:rect b="b" l="l" r="r" t="t"/>
              <a:pathLst>
                <a:path extrusionOk="0" h="18371" w="13090">
                  <a:moveTo>
                    <a:pt x="10116" y="1"/>
                  </a:moveTo>
                  <a:cubicBezTo>
                    <a:pt x="10116" y="1"/>
                    <a:pt x="3373" y="11093"/>
                    <a:pt x="2396" y="12335"/>
                  </a:cubicBezTo>
                  <a:cubicBezTo>
                    <a:pt x="1420" y="13533"/>
                    <a:pt x="1" y="14819"/>
                    <a:pt x="356" y="16372"/>
                  </a:cubicBezTo>
                  <a:cubicBezTo>
                    <a:pt x="356" y="16372"/>
                    <a:pt x="1633" y="18370"/>
                    <a:pt x="3793" y="18370"/>
                  </a:cubicBezTo>
                  <a:cubicBezTo>
                    <a:pt x="4148" y="18370"/>
                    <a:pt x="4526" y="18316"/>
                    <a:pt x="4925" y="18191"/>
                  </a:cubicBezTo>
                  <a:cubicBezTo>
                    <a:pt x="7765" y="17348"/>
                    <a:pt x="11669" y="4171"/>
                    <a:pt x="12645" y="3284"/>
                  </a:cubicBezTo>
                  <a:cubicBezTo>
                    <a:pt x="12645" y="3284"/>
                    <a:pt x="13089" y="134"/>
                    <a:pt x="10116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g1d319155aba_0_1564"/>
            <p:cNvSpPr/>
            <p:nvPr/>
          </p:nvSpPr>
          <p:spPr>
            <a:xfrm>
              <a:off x="1911575" y="1902250"/>
              <a:ext cx="176400" cy="191575"/>
            </a:xfrm>
            <a:custGeom>
              <a:rect b="b" l="l" r="r" t="t"/>
              <a:pathLst>
                <a:path extrusionOk="0" h="7663" w="7056">
                  <a:moveTo>
                    <a:pt x="5066" y="0"/>
                  </a:moveTo>
                  <a:cubicBezTo>
                    <a:pt x="3949" y="0"/>
                    <a:pt x="2446" y="516"/>
                    <a:pt x="1642" y="1052"/>
                  </a:cubicBezTo>
                  <a:cubicBezTo>
                    <a:pt x="444" y="1850"/>
                    <a:pt x="1" y="4646"/>
                    <a:pt x="1" y="4646"/>
                  </a:cubicBezTo>
                  <a:cubicBezTo>
                    <a:pt x="1" y="4646"/>
                    <a:pt x="1110" y="7663"/>
                    <a:pt x="1909" y="7663"/>
                  </a:cubicBezTo>
                  <a:cubicBezTo>
                    <a:pt x="2752" y="7663"/>
                    <a:pt x="3373" y="6287"/>
                    <a:pt x="3373" y="6287"/>
                  </a:cubicBezTo>
                  <a:cubicBezTo>
                    <a:pt x="4216" y="6021"/>
                    <a:pt x="5059" y="5710"/>
                    <a:pt x="5857" y="5356"/>
                  </a:cubicBezTo>
                  <a:cubicBezTo>
                    <a:pt x="6567" y="5001"/>
                    <a:pt x="7055" y="1318"/>
                    <a:pt x="6301" y="431"/>
                  </a:cubicBezTo>
                  <a:cubicBezTo>
                    <a:pt x="6067" y="124"/>
                    <a:pt x="5613" y="0"/>
                    <a:pt x="5066" y="0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g1d319155aba_0_1564"/>
            <p:cNvSpPr/>
            <p:nvPr/>
          </p:nvSpPr>
          <p:spPr>
            <a:xfrm>
              <a:off x="2313100" y="1800150"/>
              <a:ext cx="28550" cy="37200"/>
            </a:xfrm>
            <a:custGeom>
              <a:rect b="b" l="l" r="r" t="t"/>
              <a:pathLst>
                <a:path extrusionOk="0" h="1488" w="1142">
                  <a:moveTo>
                    <a:pt x="832" y="1"/>
                  </a:moveTo>
                  <a:cubicBezTo>
                    <a:pt x="755" y="1"/>
                    <a:pt x="668" y="26"/>
                    <a:pt x="578" y="78"/>
                  </a:cubicBezTo>
                  <a:cubicBezTo>
                    <a:pt x="223" y="300"/>
                    <a:pt x="45" y="699"/>
                    <a:pt x="1" y="1098"/>
                  </a:cubicBezTo>
                  <a:cubicBezTo>
                    <a:pt x="1" y="1347"/>
                    <a:pt x="132" y="1487"/>
                    <a:pt x="317" y="1487"/>
                  </a:cubicBezTo>
                  <a:cubicBezTo>
                    <a:pt x="396" y="1487"/>
                    <a:pt x="485" y="1462"/>
                    <a:pt x="578" y="1409"/>
                  </a:cubicBezTo>
                  <a:cubicBezTo>
                    <a:pt x="888" y="1187"/>
                    <a:pt x="1110" y="832"/>
                    <a:pt x="1110" y="433"/>
                  </a:cubicBezTo>
                  <a:cubicBezTo>
                    <a:pt x="1142" y="150"/>
                    <a:pt x="1017" y="1"/>
                    <a:pt x="832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g1d319155aba_0_1564"/>
            <p:cNvSpPr/>
            <p:nvPr/>
          </p:nvSpPr>
          <p:spPr>
            <a:xfrm>
              <a:off x="1698625" y="1712250"/>
              <a:ext cx="199675" cy="195300"/>
            </a:xfrm>
            <a:custGeom>
              <a:rect b="b" l="l" r="r" t="t"/>
              <a:pathLst>
                <a:path extrusionOk="0" h="7812" w="7987">
                  <a:moveTo>
                    <a:pt x="0" y="0"/>
                  </a:moveTo>
                  <a:lnTo>
                    <a:pt x="0" y="0"/>
                  </a:lnTo>
                  <a:cubicBezTo>
                    <a:pt x="311" y="1819"/>
                    <a:pt x="488" y="3683"/>
                    <a:pt x="577" y="5502"/>
                  </a:cubicBezTo>
                  <a:cubicBezTo>
                    <a:pt x="1516" y="7252"/>
                    <a:pt x="4058" y="7811"/>
                    <a:pt x="5632" y="7811"/>
                  </a:cubicBezTo>
                  <a:cubicBezTo>
                    <a:pt x="5694" y="7811"/>
                    <a:pt x="5754" y="7810"/>
                    <a:pt x="5812" y="7809"/>
                  </a:cubicBezTo>
                  <a:cubicBezTo>
                    <a:pt x="7321" y="7764"/>
                    <a:pt x="7986" y="6744"/>
                    <a:pt x="7898" y="6167"/>
                  </a:cubicBezTo>
                  <a:cubicBezTo>
                    <a:pt x="7809" y="5546"/>
                    <a:pt x="7454" y="4126"/>
                    <a:pt x="7321" y="3549"/>
                  </a:cubicBezTo>
                  <a:cubicBezTo>
                    <a:pt x="7321" y="3461"/>
                    <a:pt x="7321" y="3372"/>
                    <a:pt x="7321" y="33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16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g1d319155aba_0_1564"/>
            <p:cNvSpPr/>
            <p:nvPr/>
          </p:nvSpPr>
          <p:spPr>
            <a:xfrm>
              <a:off x="1524475" y="1350625"/>
              <a:ext cx="470325" cy="489100"/>
            </a:xfrm>
            <a:custGeom>
              <a:rect b="b" l="l" r="r" t="t"/>
              <a:pathLst>
                <a:path extrusionOk="0" h="19564" w="18813">
                  <a:moveTo>
                    <a:pt x="10487" y="1"/>
                  </a:moveTo>
                  <a:cubicBezTo>
                    <a:pt x="9802" y="1"/>
                    <a:pt x="9098" y="102"/>
                    <a:pt x="8386" y="312"/>
                  </a:cubicBezTo>
                  <a:cubicBezTo>
                    <a:pt x="8386" y="312"/>
                    <a:pt x="3727" y="1022"/>
                    <a:pt x="1864" y="5192"/>
                  </a:cubicBezTo>
                  <a:cubicBezTo>
                    <a:pt x="0" y="9363"/>
                    <a:pt x="3195" y="12646"/>
                    <a:pt x="5280" y="14731"/>
                  </a:cubicBezTo>
                  <a:cubicBezTo>
                    <a:pt x="6123" y="15574"/>
                    <a:pt x="6789" y="16240"/>
                    <a:pt x="7188" y="16683"/>
                  </a:cubicBezTo>
                  <a:cubicBezTo>
                    <a:pt x="7321" y="16817"/>
                    <a:pt x="7499" y="16994"/>
                    <a:pt x="7632" y="17127"/>
                  </a:cubicBezTo>
                  <a:lnTo>
                    <a:pt x="7676" y="17172"/>
                  </a:lnTo>
                  <a:cubicBezTo>
                    <a:pt x="8830" y="18236"/>
                    <a:pt x="10249" y="18991"/>
                    <a:pt x="11758" y="19390"/>
                  </a:cubicBezTo>
                  <a:cubicBezTo>
                    <a:pt x="12253" y="19505"/>
                    <a:pt x="12769" y="19563"/>
                    <a:pt x="13282" y="19563"/>
                  </a:cubicBezTo>
                  <a:cubicBezTo>
                    <a:pt x="14743" y="19563"/>
                    <a:pt x="16172" y="19089"/>
                    <a:pt x="16993" y="18103"/>
                  </a:cubicBezTo>
                  <a:cubicBezTo>
                    <a:pt x="18147" y="16772"/>
                    <a:pt x="18812" y="11137"/>
                    <a:pt x="17659" y="6390"/>
                  </a:cubicBezTo>
                  <a:cubicBezTo>
                    <a:pt x="16737" y="2445"/>
                    <a:pt x="13854" y="1"/>
                    <a:pt x="10487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g1d319155aba_0_1564"/>
            <p:cNvSpPr/>
            <p:nvPr/>
          </p:nvSpPr>
          <p:spPr>
            <a:xfrm>
              <a:off x="1449050" y="1303275"/>
              <a:ext cx="546850" cy="719975"/>
            </a:xfrm>
            <a:custGeom>
              <a:rect b="b" l="l" r="r" t="t"/>
              <a:pathLst>
                <a:path extrusionOk="0" h="28799" w="21874">
                  <a:moveTo>
                    <a:pt x="13075" y="0"/>
                  </a:moveTo>
                  <a:cubicBezTo>
                    <a:pt x="11791" y="0"/>
                    <a:pt x="10461" y="252"/>
                    <a:pt x="9140" y="653"/>
                  </a:cubicBezTo>
                  <a:cubicBezTo>
                    <a:pt x="5236" y="1851"/>
                    <a:pt x="3239" y="4602"/>
                    <a:pt x="3505" y="8994"/>
                  </a:cubicBezTo>
                  <a:cubicBezTo>
                    <a:pt x="3772" y="13386"/>
                    <a:pt x="3638" y="13209"/>
                    <a:pt x="1819" y="16492"/>
                  </a:cubicBezTo>
                  <a:cubicBezTo>
                    <a:pt x="0" y="19820"/>
                    <a:pt x="2662" y="20885"/>
                    <a:pt x="5014" y="23280"/>
                  </a:cubicBezTo>
                  <a:cubicBezTo>
                    <a:pt x="7410" y="25676"/>
                    <a:pt x="5857" y="26963"/>
                    <a:pt x="7676" y="28205"/>
                  </a:cubicBezTo>
                  <a:cubicBezTo>
                    <a:pt x="8212" y="28585"/>
                    <a:pt x="8964" y="28798"/>
                    <a:pt x="9758" y="28798"/>
                  </a:cubicBezTo>
                  <a:cubicBezTo>
                    <a:pt x="11658" y="28798"/>
                    <a:pt x="13799" y="27576"/>
                    <a:pt x="13799" y="24478"/>
                  </a:cubicBezTo>
                  <a:cubicBezTo>
                    <a:pt x="13799" y="20086"/>
                    <a:pt x="11048" y="18799"/>
                    <a:pt x="13355" y="17513"/>
                  </a:cubicBezTo>
                  <a:cubicBezTo>
                    <a:pt x="15662" y="16226"/>
                    <a:pt x="16017" y="15117"/>
                    <a:pt x="16106" y="12499"/>
                  </a:cubicBezTo>
                  <a:cubicBezTo>
                    <a:pt x="16195" y="9837"/>
                    <a:pt x="18768" y="10813"/>
                    <a:pt x="20321" y="7619"/>
                  </a:cubicBezTo>
                  <a:cubicBezTo>
                    <a:pt x="21874" y="4424"/>
                    <a:pt x="19744" y="3803"/>
                    <a:pt x="19744" y="3803"/>
                  </a:cubicBezTo>
                  <a:cubicBezTo>
                    <a:pt x="18002" y="998"/>
                    <a:pt x="15631" y="0"/>
                    <a:pt x="13075" y="0"/>
                  </a:cubicBezTo>
                  <a:close/>
                </a:path>
              </a:pathLst>
            </a:custGeom>
            <a:solidFill>
              <a:srgbClr val="4D2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g1d319155aba_0_1564"/>
            <p:cNvSpPr/>
            <p:nvPr/>
          </p:nvSpPr>
          <p:spPr>
            <a:xfrm>
              <a:off x="2833325" y="4344375"/>
              <a:ext cx="818625" cy="286325"/>
            </a:xfrm>
            <a:custGeom>
              <a:rect b="b" l="l" r="r" t="t"/>
              <a:pathLst>
                <a:path extrusionOk="0" h="11453" w="32745">
                  <a:moveTo>
                    <a:pt x="1" y="1"/>
                  </a:moveTo>
                  <a:cubicBezTo>
                    <a:pt x="1" y="2441"/>
                    <a:pt x="178" y="4482"/>
                    <a:pt x="1953" y="6389"/>
                  </a:cubicBezTo>
                  <a:cubicBezTo>
                    <a:pt x="4215" y="8874"/>
                    <a:pt x="7676" y="10205"/>
                    <a:pt x="10871" y="10870"/>
                  </a:cubicBezTo>
                  <a:cubicBezTo>
                    <a:pt x="12681" y="11240"/>
                    <a:pt x="14681" y="11452"/>
                    <a:pt x="16726" y="11452"/>
                  </a:cubicBezTo>
                  <a:cubicBezTo>
                    <a:pt x="21798" y="11452"/>
                    <a:pt x="27142" y="10147"/>
                    <a:pt x="30526" y="6700"/>
                  </a:cubicBezTo>
                  <a:cubicBezTo>
                    <a:pt x="32478" y="4748"/>
                    <a:pt x="32744" y="2707"/>
                    <a:pt x="32744" y="89"/>
                  </a:cubicBezTo>
                  <a:lnTo>
                    <a:pt x="32744" y="89"/>
                  </a:lnTo>
                  <a:cubicBezTo>
                    <a:pt x="32744" y="222"/>
                    <a:pt x="32700" y="400"/>
                    <a:pt x="32700" y="577"/>
                  </a:cubicBezTo>
                  <a:cubicBezTo>
                    <a:pt x="32389" y="3993"/>
                    <a:pt x="29150" y="6345"/>
                    <a:pt x="26222" y="7632"/>
                  </a:cubicBezTo>
                  <a:cubicBezTo>
                    <a:pt x="23186" y="8879"/>
                    <a:pt x="19954" y="9503"/>
                    <a:pt x="16711" y="9503"/>
                  </a:cubicBezTo>
                  <a:cubicBezTo>
                    <a:pt x="16494" y="9503"/>
                    <a:pt x="16278" y="9501"/>
                    <a:pt x="16062" y="9495"/>
                  </a:cubicBezTo>
                  <a:cubicBezTo>
                    <a:pt x="12468" y="9495"/>
                    <a:pt x="8963" y="8741"/>
                    <a:pt x="5724" y="7188"/>
                  </a:cubicBezTo>
                  <a:cubicBezTo>
                    <a:pt x="2973" y="5857"/>
                    <a:pt x="1" y="3372"/>
                    <a:pt x="1" y="1"/>
                  </a:cubicBezTo>
                  <a:close/>
                </a:path>
              </a:pathLst>
            </a:custGeom>
            <a:solidFill>
              <a:srgbClr val="ADCD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g1d319155aba_0_1564"/>
            <p:cNvSpPr/>
            <p:nvPr/>
          </p:nvSpPr>
          <p:spPr>
            <a:xfrm>
              <a:off x="2793400" y="4108100"/>
              <a:ext cx="898475" cy="473950"/>
            </a:xfrm>
            <a:custGeom>
              <a:rect b="b" l="l" r="r" t="t"/>
              <a:pathLst>
                <a:path extrusionOk="0" h="18958" w="35939">
                  <a:moveTo>
                    <a:pt x="17908" y="1"/>
                  </a:moveTo>
                  <a:cubicBezTo>
                    <a:pt x="13721" y="1"/>
                    <a:pt x="9539" y="933"/>
                    <a:pt x="6345" y="2796"/>
                  </a:cubicBezTo>
                  <a:cubicBezTo>
                    <a:pt x="0" y="6479"/>
                    <a:pt x="45" y="12468"/>
                    <a:pt x="6434" y="16195"/>
                  </a:cubicBezTo>
                  <a:cubicBezTo>
                    <a:pt x="9650" y="18036"/>
                    <a:pt x="13843" y="18957"/>
                    <a:pt x="18030" y="18957"/>
                  </a:cubicBezTo>
                  <a:cubicBezTo>
                    <a:pt x="22218" y="18957"/>
                    <a:pt x="26399" y="18036"/>
                    <a:pt x="29594" y="16195"/>
                  </a:cubicBezTo>
                  <a:cubicBezTo>
                    <a:pt x="35938" y="12468"/>
                    <a:pt x="35894" y="6479"/>
                    <a:pt x="29505" y="2796"/>
                  </a:cubicBezTo>
                  <a:cubicBezTo>
                    <a:pt x="26288" y="933"/>
                    <a:pt x="22096" y="1"/>
                    <a:pt x="17908" y="1"/>
                  </a:cubicBezTo>
                  <a:close/>
                </a:path>
              </a:pathLst>
            </a:custGeom>
            <a:solidFill>
              <a:srgbClr val="E2E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g1d319155aba_0_1564"/>
            <p:cNvSpPr/>
            <p:nvPr/>
          </p:nvSpPr>
          <p:spPr>
            <a:xfrm>
              <a:off x="3251500" y="3990525"/>
              <a:ext cx="64350" cy="393800"/>
            </a:xfrm>
            <a:custGeom>
              <a:rect b="b" l="l" r="r" t="t"/>
              <a:pathLst>
                <a:path extrusionOk="0" h="15752" w="2574">
                  <a:moveTo>
                    <a:pt x="2574" y="1"/>
                  </a:moveTo>
                  <a:lnTo>
                    <a:pt x="45" y="1465"/>
                  </a:lnTo>
                  <a:lnTo>
                    <a:pt x="0" y="15752"/>
                  </a:lnTo>
                  <a:lnTo>
                    <a:pt x="2529" y="14287"/>
                  </a:lnTo>
                  <a:lnTo>
                    <a:pt x="2574" y="1"/>
                  </a:lnTo>
                  <a:close/>
                </a:path>
              </a:pathLst>
            </a:custGeom>
            <a:solidFill>
              <a:srgbClr val="C7D8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g1d319155aba_0_1564"/>
            <p:cNvSpPr/>
            <p:nvPr/>
          </p:nvSpPr>
          <p:spPr>
            <a:xfrm>
              <a:off x="3189375" y="3990525"/>
              <a:ext cx="63250" cy="393800"/>
            </a:xfrm>
            <a:custGeom>
              <a:rect b="b" l="l" r="r" t="t"/>
              <a:pathLst>
                <a:path extrusionOk="0" h="15752" w="2530">
                  <a:moveTo>
                    <a:pt x="45" y="1"/>
                  </a:moveTo>
                  <a:lnTo>
                    <a:pt x="1" y="14287"/>
                  </a:lnTo>
                  <a:lnTo>
                    <a:pt x="2485" y="15752"/>
                  </a:lnTo>
                  <a:lnTo>
                    <a:pt x="2530" y="1465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7BA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g1d319155aba_0_1564"/>
            <p:cNvSpPr/>
            <p:nvPr/>
          </p:nvSpPr>
          <p:spPr>
            <a:xfrm>
              <a:off x="3190500" y="3953925"/>
              <a:ext cx="125350" cy="73250"/>
            </a:xfrm>
            <a:custGeom>
              <a:rect b="b" l="l" r="r" t="t"/>
              <a:pathLst>
                <a:path extrusionOk="0" h="2930" w="5014">
                  <a:moveTo>
                    <a:pt x="2485" y="1"/>
                  </a:moveTo>
                  <a:lnTo>
                    <a:pt x="0" y="1465"/>
                  </a:lnTo>
                  <a:lnTo>
                    <a:pt x="2485" y="2929"/>
                  </a:lnTo>
                  <a:lnTo>
                    <a:pt x="5014" y="1465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g1d319155aba_0_1564"/>
            <p:cNvSpPr/>
            <p:nvPr/>
          </p:nvSpPr>
          <p:spPr>
            <a:xfrm>
              <a:off x="1642450" y="3016650"/>
              <a:ext cx="3134225" cy="1011175"/>
            </a:xfrm>
            <a:custGeom>
              <a:rect b="b" l="l" r="r" t="t"/>
              <a:pathLst>
                <a:path extrusionOk="0" h="40447" w="125369">
                  <a:moveTo>
                    <a:pt x="117" y="1"/>
                  </a:moveTo>
                  <a:lnTo>
                    <a:pt x="117" y="1"/>
                  </a:lnTo>
                  <a:cubicBezTo>
                    <a:pt x="117" y="81"/>
                    <a:pt x="117" y="162"/>
                    <a:pt x="117" y="242"/>
                  </a:cubicBezTo>
                  <a:lnTo>
                    <a:pt x="117" y="242"/>
                  </a:lnTo>
                  <a:cubicBezTo>
                    <a:pt x="117" y="162"/>
                    <a:pt x="117" y="81"/>
                    <a:pt x="117" y="1"/>
                  </a:cubicBezTo>
                  <a:close/>
                  <a:moveTo>
                    <a:pt x="117" y="242"/>
                  </a:moveTo>
                  <a:lnTo>
                    <a:pt x="117" y="242"/>
                  </a:lnTo>
                  <a:cubicBezTo>
                    <a:pt x="110" y="3001"/>
                    <a:pt x="1" y="5759"/>
                    <a:pt x="561" y="8475"/>
                  </a:cubicBezTo>
                  <a:cubicBezTo>
                    <a:pt x="1537" y="12690"/>
                    <a:pt x="3489" y="16594"/>
                    <a:pt x="6329" y="19878"/>
                  </a:cubicBezTo>
                  <a:cubicBezTo>
                    <a:pt x="9834" y="23915"/>
                    <a:pt x="14049" y="27331"/>
                    <a:pt x="18708" y="29905"/>
                  </a:cubicBezTo>
                  <a:cubicBezTo>
                    <a:pt x="23943" y="32877"/>
                    <a:pt x="29533" y="35185"/>
                    <a:pt x="35346" y="36782"/>
                  </a:cubicBezTo>
                  <a:cubicBezTo>
                    <a:pt x="44287" y="39205"/>
                    <a:pt x="53490" y="40447"/>
                    <a:pt x="62734" y="40447"/>
                  </a:cubicBezTo>
                  <a:cubicBezTo>
                    <a:pt x="65509" y="40447"/>
                    <a:pt x="68286" y="40335"/>
                    <a:pt x="71062" y="40109"/>
                  </a:cubicBezTo>
                  <a:cubicBezTo>
                    <a:pt x="82997" y="39222"/>
                    <a:pt x="95065" y="36338"/>
                    <a:pt x="105624" y="30615"/>
                  </a:cubicBezTo>
                  <a:cubicBezTo>
                    <a:pt x="114720" y="25690"/>
                    <a:pt x="123948" y="17571"/>
                    <a:pt x="125102" y="6700"/>
                  </a:cubicBezTo>
                  <a:cubicBezTo>
                    <a:pt x="125368" y="4615"/>
                    <a:pt x="125279" y="2485"/>
                    <a:pt x="125279" y="356"/>
                  </a:cubicBezTo>
                  <a:lnTo>
                    <a:pt x="125279" y="356"/>
                  </a:lnTo>
                  <a:cubicBezTo>
                    <a:pt x="125235" y="11625"/>
                    <a:pt x="116450" y="20277"/>
                    <a:pt x="107399" y="25646"/>
                  </a:cubicBezTo>
                  <a:cubicBezTo>
                    <a:pt x="96973" y="31857"/>
                    <a:pt x="84727" y="34874"/>
                    <a:pt x="72703" y="35983"/>
                  </a:cubicBezTo>
                  <a:cubicBezTo>
                    <a:pt x="69342" y="36313"/>
                    <a:pt x="65970" y="36478"/>
                    <a:pt x="62601" y="36478"/>
                  </a:cubicBezTo>
                  <a:cubicBezTo>
                    <a:pt x="53743" y="36478"/>
                    <a:pt x="44904" y="35337"/>
                    <a:pt x="36322" y="33055"/>
                  </a:cubicBezTo>
                  <a:cubicBezTo>
                    <a:pt x="30465" y="31502"/>
                    <a:pt x="24830" y="29284"/>
                    <a:pt x="19551" y="26400"/>
                  </a:cubicBezTo>
                  <a:cubicBezTo>
                    <a:pt x="14759" y="23826"/>
                    <a:pt x="10411" y="20454"/>
                    <a:pt x="6817" y="16417"/>
                  </a:cubicBezTo>
                  <a:cubicBezTo>
                    <a:pt x="2876" y="11907"/>
                    <a:pt x="146" y="6274"/>
                    <a:pt x="117" y="242"/>
                  </a:cubicBezTo>
                  <a:close/>
                </a:path>
              </a:pathLst>
            </a:custGeom>
            <a:solidFill>
              <a:srgbClr val="ADCD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g1d319155aba_0_1564"/>
            <p:cNvSpPr/>
            <p:nvPr/>
          </p:nvSpPr>
          <p:spPr>
            <a:xfrm>
              <a:off x="1490075" y="2115700"/>
              <a:ext cx="3438550" cy="1812050"/>
            </a:xfrm>
            <a:custGeom>
              <a:rect b="b" l="l" r="r" t="t"/>
              <a:pathLst>
                <a:path extrusionOk="0" h="72482" w="137542">
                  <a:moveTo>
                    <a:pt x="68594" y="1"/>
                  </a:moveTo>
                  <a:cubicBezTo>
                    <a:pt x="52577" y="1"/>
                    <a:pt x="36582" y="3539"/>
                    <a:pt x="24403" y="10616"/>
                  </a:cubicBezTo>
                  <a:cubicBezTo>
                    <a:pt x="1" y="24769"/>
                    <a:pt x="134" y="47752"/>
                    <a:pt x="24670" y="61905"/>
                  </a:cubicBezTo>
                  <a:cubicBezTo>
                    <a:pt x="36928" y="68954"/>
                    <a:pt x="52951" y="72482"/>
                    <a:pt x="68955" y="72482"/>
                  </a:cubicBezTo>
                  <a:cubicBezTo>
                    <a:pt x="84985" y="72482"/>
                    <a:pt x="100995" y="68943"/>
                    <a:pt x="113184" y="61861"/>
                  </a:cubicBezTo>
                  <a:cubicBezTo>
                    <a:pt x="137542" y="47708"/>
                    <a:pt x="137408" y="24769"/>
                    <a:pt x="112917" y="10616"/>
                  </a:cubicBezTo>
                  <a:cubicBezTo>
                    <a:pt x="100650" y="3539"/>
                    <a:pt x="84611" y="1"/>
                    <a:pt x="68594" y="1"/>
                  </a:cubicBezTo>
                  <a:close/>
                </a:path>
              </a:pathLst>
            </a:custGeom>
            <a:solidFill>
              <a:srgbClr val="E2E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g1d319155aba_0_1564"/>
            <p:cNvSpPr/>
            <p:nvPr/>
          </p:nvSpPr>
          <p:spPr>
            <a:xfrm>
              <a:off x="3919225" y="2788325"/>
              <a:ext cx="136450" cy="165125"/>
            </a:xfrm>
            <a:custGeom>
              <a:rect b="b" l="l" r="r" t="t"/>
              <a:pathLst>
                <a:path extrusionOk="0" h="6605" w="5458">
                  <a:moveTo>
                    <a:pt x="1589" y="1"/>
                  </a:moveTo>
                  <a:cubicBezTo>
                    <a:pt x="1446" y="1"/>
                    <a:pt x="1301" y="27"/>
                    <a:pt x="1154" y="83"/>
                  </a:cubicBezTo>
                  <a:cubicBezTo>
                    <a:pt x="622" y="216"/>
                    <a:pt x="267" y="748"/>
                    <a:pt x="400" y="1281"/>
                  </a:cubicBezTo>
                  <a:cubicBezTo>
                    <a:pt x="400" y="1281"/>
                    <a:pt x="267" y="2035"/>
                    <a:pt x="134" y="2967"/>
                  </a:cubicBezTo>
                  <a:cubicBezTo>
                    <a:pt x="1" y="3943"/>
                    <a:pt x="178" y="5451"/>
                    <a:pt x="1642" y="5984"/>
                  </a:cubicBezTo>
                  <a:cubicBezTo>
                    <a:pt x="2530" y="6339"/>
                    <a:pt x="3461" y="6516"/>
                    <a:pt x="4393" y="6605"/>
                  </a:cubicBezTo>
                  <a:lnTo>
                    <a:pt x="5458" y="3810"/>
                  </a:lnTo>
                  <a:cubicBezTo>
                    <a:pt x="5458" y="3810"/>
                    <a:pt x="4571" y="2789"/>
                    <a:pt x="3772" y="1680"/>
                  </a:cubicBezTo>
                  <a:cubicBezTo>
                    <a:pt x="3062" y="746"/>
                    <a:pt x="2352" y="1"/>
                    <a:pt x="1589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g1d319155aba_0_1564"/>
            <p:cNvSpPr/>
            <p:nvPr/>
          </p:nvSpPr>
          <p:spPr>
            <a:xfrm>
              <a:off x="3971375" y="2767825"/>
              <a:ext cx="105375" cy="200050"/>
            </a:xfrm>
            <a:custGeom>
              <a:rect b="b" l="l" r="r" t="t"/>
              <a:pathLst>
                <a:path extrusionOk="0" h="8002" w="4215">
                  <a:moveTo>
                    <a:pt x="1890" y="0"/>
                  </a:moveTo>
                  <a:cubicBezTo>
                    <a:pt x="1799" y="0"/>
                    <a:pt x="1688" y="32"/>
                    <a:pt x="1553" y="104"/>
                  </a:cubicBezTo>
                  <a:cubicBezTo>
                    <a:pt x="843" y="415"/>
                    <a:pt x="1242" y="2278"/>
                    <a:pt x="1198" y="2899"/>
                  </a:cubicBezTo>
                  <a:cubicBezTo>
                    <a:pt x="1109" y="3520"/>
                    <a:pt x="710" y="4363"/>
                    <a:pt x="355" y="5739"/>
                  </a:cubicBezTo>
                  <a:cubicBezTo>
                    <a:pt x="0" y="7070"/>
                    <a:pt x="1553" y="8002"/>
                    <a:pt x="1553" y="8002"/>
                  </a:cubicBezTo>
                  <a:cubicBezTo>
                    <a:pt x="2973" y="7824"/>
                    <a:pt x="4215" y="5384"/>
                    <a:pt x="4215" y="5384"/>
                  </a:cubicBezTo>
                  <a:cubicBezTo>
                    <a:pt x="4215" y="5384"/>
                    <a:pt x="3638" y="4497"/>
                    <a:pt x="3239" y="3875"/>
                  </a:cubicBezTo>
                  <a:cubicBezTo>
                    <a:pt x="2795" y="2944"/>
                    <a:pt x="2485" y="1968"/>
                    <a:pt x="2352" y="991"/>
                  </a:cubicBezTo>
                  <a:cubicBezTo>
                    <a:pt x="2316" y="496"/>
                    <a:pt x="2253" y="0"/>
                    <a:pt x="1890" y="0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g1d319155aba_0_1564"/>
            <p:cNvSpPr/>
            <p:nvPr/>
          </p:nvSpPr>
          <p:spPr>
            <a:xfrm>
              <a:off x="4002425" y="2882450"/>
              <a:ext cx="523575" cy="399650"/>
            </a:xfrm>
            <a:custGeom>
              <a:rect b="b" l="l" r="r" t="t"/>
              <a:pathLst>
                <a:path extrusionOk="0" h="15986" w="20943">
                  <a:moveTo>
                    <a:pt x="2485" y="0"/>
                  </a:moveTo>
                  <a:cubicBezTo>
                    <a:pt x="1065" y="533"/>
                    <a:pt x="89" y="1908"/>
                    <a:pt x="0" y="3417"/>
                  </a:cubicBezTo>
                  <a:cubicBezTo>
                    <a:pt x="755" y="4127"/>
                    <a:pt x="7365" y="11935"/>
                    <a:pt x="10427" y="14553"/>
                  </a:cubicBezTo>
                  <a:cubicBezTo>
                    <a:pt x="11684" y="15662"/>
                    <a:pt x="12902" y="15986"/>
                    <a:pt x="13896" y="15986"/>
                  </a:cubicBezTo>
                  <a:cubicBezTo>
                    <a:pt x="15288" y="15986"/>
                    <a:pt x="16239" y="15352"/>
                    <a:pt x="16239" y="15352"/>
                  </a:cubicBezTo>
                  <a:cubicBezTo>
                    <a:pt x="20942" y="12201"/>
                    <a:pt x="12512" y="7587"/>
                    <a:pt x="9939" y="5857"/>
                  </a:cubicBezTo>
                  <a:cubicBezTo>
                    <a:pt x="7410" y="4082"/>
                    <a:pt x="2485" y="0"/>
                    <a:pt x="2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g1d319155aba_0_1564"/>
            <p:cNvSpPr/>
            <p:nvPr/>
          </p:nvSpPr>
          <p:spPr>
            <a:xfrm>
              <a:off x="4002425" y="2942350"/>
              <a:ext cx="382700" cy="339725"/>
            </a:xfrm>
            <a:custGeom>
              <a:rect b="b" l="l" r="r" t="t"/>
              <a:pathLst>
                <a:path extrusionOk="0" h="13589" w="15308">
                  <a:moveTo>
                    <a:pt x="222" y="0"/>
                  </a:moveTo>
                  <a:cubicBezTo>
                    <a:pt x="89" y="311"/>
                    <a:pt x="0" y="666"/>
                    <a:pt x="0" y="1021"/>
                  </a:cubicBezTo>
                  <a:cubicBezTo>
                    <a:pt x="755" y="1731"/>
                    <a:pt x="7365" y="9495"/>
                    <a:pt x="10427" y="12157"/>
                  </a:cubicBezTo>
                  <a:cubicBezTo>
                    <a:pt x="11673" y="13261"/>
                    <a:pt x="12882" y="13589"/>
                    <a:pt x="13871" y="13589"/>
                  </a:cubicBezTo>
                  <a:cubicBezTo>
                    <a:pt x="14432" y="13589"/>
                    <a:pt x="14922" y="13483"/>
                    <a:pt x="15307" y="13355"/>
                  </a:cubicBezTo>
                  <a:cubicBezTo>
                    <a:pt x="9806" y="10560"/>
                    <a:pt x="2884" y="3062"/>
                    <a:pt x="222" y="0"/>
                  </a:cubicBezTo>
                  <a:close/>
                </a:path>
              </a:pathLst>
            </a:custGeom>
            <a:solidFill>
              <a:srgbClr val="C7D8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g1d319155aba_0_1564"/>
            <p:cNvSpPr/>
            <p:nvPr/>
          </p:nvSpPr>
          <p:spPr>
            <a:xfrm>
              <a:off x="4286375" y="3066925"/>
              <a:ext cx="672200" cy="250250"/>
            </a:xfrm>
            <a:custGeom>
              <a:rect b="b" l="l" r="r" t="t"/>
              <a:pathLst>
                <a:path extrusionOk="0" h="10010" w="26888">
                  <a:moveTo>
                    <a:pt x="22274" y="1"/>
                  </a:moveTo>
                  <a:cubicBezTo>
                    <a:pt x="19512" y="1"/>
                    <a:pt x="10738" y="2471"/>
                    <a:pt x="10738" y="2471"/>
                  </a:cubicBezTo>
                  <a:cubicBezTo>
                    <a:pt x="10738" y="2471"/>
                    <a:pt x="4925" y="2471"/>
                    <a:pt x="2485" y="4157"/>
                  </a:cubicBezTo>
                  <a:cubicBezTo>
                    <a:pt x="1" y="5887"/>
                    <a:pt x="577" y="8372"/>
                    <a:pt x="2751" y="9348"/>
                  </a:cubicBezTo>
                  <a:cubicBezTo>
                    <a:pt x="3907" y="9867"/>
                    <a:pt x="8682" y="10010"/>
                    <a:pt x="13164" y="10010"/>
                  </a:cubicBezTo>
                  <a:cubicBezTo>
                    <a:pt x="17117" y="10010"/>
                    <a:pt x="20841" y="9898"/>
                    <a:pt x="21652" y="9836"/>
                  </a:cubicBezTo>
                  <a:cubicBezTo>
                    <a:pt x="24048" y="9525"/>
                    <a:pt x="25911" y="7706"/>
                    <a:pt x="26311" y="5355"/>
                  </a:cubicBezTo>
                  <a:cubicBezTo>
                    <a:pt x="26888" y="2427"/>
                    <a:pt x="24847" y="741"/>
                    <a:pt x="22894" y="75"/>
                  </a:cubicBezTo>
                  <a:cubicBezTo>
                    <a:pt x="22753" y="24"/>
                    <a:pt x="22542" y="1"/>
                    <a:pt x="22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g1d319155aba_0_1564"/>
            <p:cNvSpPr/>
            <p:nvPr/>
          </p:nvSpPr>
          <p:spPr>
            <a:xfrm>
              <a:off x="4301900" y="3190800"/>
              <a:ext cx="643375" cy="126375"/>
            </a:xfrm>
            <a:custGeom>
              <a:rect b="b" l="l" r="r" t="t"/>
              <a:pathLst>
                <a:path extrusionOk="0" h="5055" w="25735">
                  <a:moveTo>
                    <a:pt x="25734" y="1"/>
                  </a:moveTo>
                  <a:lnTo>
                    <a:pt x="25734" y="1"/>
                  </a:lnTo>
                  <a:cubicBezTo>
                    <a:pt x="24403" y="1820"/>
                    <a:pt x="22273" y="2885"/>
                    <a:pt x="20011" y="2885"/>
                  </a:cubicBezTo>
                  <a:cubicBezTo>
                    <a:pt x="17663" y="2977"/>
                    <a:pt x="14853" y="3023"/>
                    <a:pt x="12245" y="3023"/>
                  </a:cubicBezTo>
                  <a:cubicBezTo>
                    <a:pt x="8594" y="3023"/>
                    <a:pt x="5340" y="2933"/>
                    <a:pt x="4304" y="2751"/>
                  </a:cubicBezTo>
                  <a:cubicBezTo>
                    <a:pt x="2929" y="2396"/>
                    <a:pt x="1598" y="1864"/>
                    <a:pt x="311" y="1199"/>
                  </a:cubicBezTo>
                  <a:lnTo>
                    <a:pt x="311" y="1199"/>
                  </a:lnTo>
                  <a:cubicBezTo>
                    <a:pt x="1" y="2485"/>
                    <a:pt x="711" y="3772"/>
                    <a:pt x="2130" y="4393"/>
                  </a:cubicBezTo>
                  <a:cubicBezTo>
                    <a:pt x="3286" y="4912"/>
                    <a:pt x="8061" y="5055"/>
                    <a:pt x="12543" y="5055"/>
                  </a:cubicBezTo>
                  <a:cubicBezTo>
                    <a:pt x="16496" y="5055"/>
                    <a:pt x="20220" y="4943"/>
                    <a:pt x="21031" y="4881"/>
                  </a:cubicBezTo>
                  <a:cubicBezTo>
                    <a:pt x="23427" y="4570"/>
                    <a:pt x="25290" y="2751"/>
                    <a:pt x="25690" y="400"/>
                  </a:cubicBezTo>
                  <a:cubicBezTo>
                    <a:pt x="25734" y="267"/>
                    <a:pt x="25734" y="134"/>
                    <a:pt x="25734" y="1"/>
                  </a:cubicBezTo>
                  <a:close/>
                </a:path>
              </a:pathLst>
            </a:custGeom>
            <a:solidFill>
              <a:srgbClr val="C7D8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g1d319155aba_0_1564"/>
            <p:cNvSpPr/>
            <p:nvPr/>
          </p:nvSpPr>
          <p:spPr>
            <a:xfrm>
              <a:off x="3653025" y="4830200"/>
              <a:ext cx="376050" cy="218300"/>
            </a:xfrm>
            <a:custGeom>
              <a:rect b="b" l="l" r="r" t="t"/>
              <a:pathLst>
                <a:path extrusionOk="0" h="8732" w="15042">
                  <a:moveTo>
                    <a:pt x="1376" y="0"/>
                  </a:moveTo>
                  <a:cubicBezTo>
                    <a:pt x="1376" y="0"/>
                    <a:pt x="0" y="932"/>
                    <a:pt x="1287" y="3151"/>
                  </a:cubicBezTo>
                  <a:cubicBezTo>
                    <a:pt x="2574" y="5369"/>
                    <a:pt x="3683" y="3994"/>
                    <a:pt x="6567" y="6212"/>
                  </a:cubicBezTo>
                  <a:cubicBezTo>
                    <a:pt x="9121" y="8147"/>
                    <a:pt x="10224" y="8732"/>
                    <a:pt x="11495" y="8732"/>
                  </a:cubicBezTo>
                  <a:cubicBezTo>
                    <a:pt x="11681" y="8732"/>
                    <a:pt x="11870" y="8719"/>
                    <a:pt x="12069" y="8697"/>
                  </a:cubicBezTo>
                  <a:cubicBezTo>
                    <a:pt x="13577" y="8519"/>
                    <a:pt x="14509" y="7765"/>
                    <a:pt x="14775" y="6922"/>
                  </a:cubicBezTo>
                  <a:cubicBezTo>
                    <a:pt x="15041" y="6035"/>
                    <a:pt x="14287" y="4615"/>
                    <a:pt x="14287" y="4615"/>
                  </a:cubicBezTo>
                  <a:lnTo>
                    <a:pt x="1376" y="0"/>
                  </a:lnTo>
                  <a:close/>
                </a:path>
              </a:pathLst>
            </a:custGeom>
            <a:solidFill>
              <a:srgbClr val="94A3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g1d319155aba_0_1564"/>
            <p:cNvSpPr/>
            <p:nvPr/>
          </p:nvSpPr>
          <p:spPr>
            <a:xfrm>
              <a:off x="3676325" y="4795250"/>
              <a:ext cx="343800" cy="223625"/>
            </a:xfrm>
            <a:custGeom>
              <a:rect b="b" l="l" r="r" t="t"/>
              <a:pathLst>
                <a:path extrusionOk="0" h="8945" w="13752">
                  <a:moveTo>
                    <a:pt x="2334" y="0"/>
                  </a:moveTo>
                  <a:cubicBezTo>
                    <a:pt x="1577" y="0"/>
                    <a:pt x="848" y="338"/>
                    <a:pt x="355" y="955"/>
                  </a:cubicBezTo>
                  <a:cubicBezTo>
                    <a:pt x="0" y="1487"/>
                    <a:pt x="178" y="3528"/>
                    <a:pt x="932" y="4194"/>
                  </a:cubicBezTo>
                  <a:cubicBezTo>
                    <a:pt x="1731" y="4904"/>
                    <a:pt x="5990" y="6545"/>
                    <a:pt x="6655" y="7388"/>
                  </a:cubicBezTo>
                  <a:cubicBezTo>
                    <a:pt x="7365" y="8231"/>
                    <a:pt x="8474" y="8852"/>
                    <a:pt x="10427" y="8941"/>
                  </a:cubicBezTo>
                  <a:cubicBezTo>
                    <a:pt x="10485" y="8944"/>
                    <a:pt x="10543" y="8945"/>
                    <a:pt x="10601" y="8945"/>
                  </a:cubicBezTo>
                  <a:cubicBezTo>
                    <a:pt x="12460" y="8945"/>
                    <a:pt x="13752" y="7579"/>
                    <a:pt x="13665" y="6590"/>
                  </a:cubicBezTo>
                  <a:cubicBezTo>
                    <a:pt x="13355" y="4371"/>
                    <a:pt x="12734" y="1487"/>
                    <a:pt x="12734" y="1487"/>
                  </a:cubicBezTo>
                  <a:cubicBezTo>
                    <a:pt x="12734" y="1487"/>
                    <a:pt x="11562" y="2091"/>
                    <a:pt x="9376" y="2091"/>
                  </a:cubicBezTo>
                  <a:cubicBezTo>
                    <a:pt x="9119" y="2091"/>
                    <a:pt x="8848" y="2083"/>
                    <a:pt x="8563" y="2064"/>
                  </a:cubicBezTo>
                  <a:cubicBezTo>
                    <a:pt x="5812" y="1887"/>
                    <a:pt x="4703" y="777"/>
                    <a:pt x="3328" y="201"/>
                  </a:cubicBezTo>
                  <a:cubicBezTo>
                    <a:pt x="3003" y="65"/>
                    <a:pt x="2666" y="0"/>
                    <a:pt x="2334" y="0"/>
                  </a:cubicBezTo>
                  <a:close/>
                </a:path>
              </a:pathLst>
            </a:custGeom>
            <a:solidFill>
              <a:srgbClr val="382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g1d319155aba_0_1564"/>
            <p:cNvSpPr/>
            <p:nvPr/>
          </p:nvSpPr>
          <p:spPr>
            <a:xfrm>
              <a:off x="3992450" y="4644975"/>
              <a:ext cx="376025" cy="218300"/>
            </a:xfrm>
            <a:custGeom>
              <a:rect b="b" l="l" r="r" t="t"/>
              <a:pathLst>
                <a:path extrusionOk="0" h="8732" w="15041">
                  <a:moveTo>
                    <a:pt x="1331" y="0"/>
                  </a:moveTo>
                  <a:cubicBezTo>
                    <a:pt x="1331" y="0"/>
                    <a:pt x="0" y="932"/>
                    <a:pt x="1242" y="3150"/>
                  </a:cubicBezTo>
                  <a:cubicBezTo>
                    <a:pt x="2529" y="5369"/>
                    <a:pt x="3638" y="3993"/>
                    <a:pt x="6566" y="6212"/>
                  </a:cubicBezTo>
                  <a:cubicBezTo>
                    <a:pt x="9082" y="8147"/>
                    <a:pt x="10214" y="8731"/>
                    <a:pt x="11463" y="8731"/>
                  </a:cubicBezTo>
                  <a:cubicBezTo>
                    <a:pt x="11646" y="8731"/>
                    <a:pt x="11831" y="8719"/>
                    <a:pt x="12024" y="8696"/>
                  </a:cubicBezTo>
                  <a:cubicBezTo>
                    <a:pt x="13577" y="8519"/>
                    <a:pt x="14508" y="7764"/>
                    <a:pt x="14775" y="6921"/>
                  </a:cubicBezTo>
                  <a:cubicBezTo>
                    <a:pt x="15041" y="6034"/>
                    <a:pt x="14242" y="4614"/>
                    <a:pt x="14242" y="4614"/>
                  </a:cubicBezTo>
                  <a:lnTo>
                    <a:pt x="1331" y="0"/>
                  </a:lnTo>
                  <a:close/>
                </a:path>
              </a:pathLst>
            </a:custGeom>
            <a:solidFill>
              <a:srgbClr val="94A3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g1d319155aba_0_1564"/>
            <p:cNvSpPr/>
            <p:nvPr/>
          </p:nvSpPr>
          <p:spPr>
            <a:xfrm>
              <a:off x="4015725" y="4608925"/>
              <a:ext cx="343825" cy="224725"/>
            </a:xfrm>
            <a:custGeom>
              <a:rect b="b" l="l" r="r" t="t"/>
              <a:pathLst>
                <a:path extrusionOk="0" h="8989" w="13753">
                  <a:moveTo>
                    <a:pt x="2343" y="0"/>
                  </a:moveTo>
                  <a:cubicBezTo>
                    <a:pt x="1580" y="0"/>
                    <a:pt x="838" y="348"/>
                    <a:pt x="311" y="998"/>
                  </a:cubicBezTo>
                  <a:cubicBezTo>
                    <a:pt x="1" y="1531"/>
                    <a:pt x="134" y="3572"/>
                    <a:pt x="932" y="4282"/>
                  </a:cubicBezTo>
                  <a:cubicBezTo>
                    <a:pt x="1687" y="4947"/>
                    <a:pt x="5990" y="6589"/>
                    <a:pt x="6656" y="7476"/>
                  </a:cubicBezTo>
                  <a:cubicBezTo>
                    <a:pt x="7321" y="8319"/>
                    <a:pt x="8475" y="8896"/>
                    <a:pt x="10427" y="8985"/>
                  </a:cubicBezTo>
                  <a:cubicBezTo>
                    <a:pt x="10488" y="8987"/>
                    <a:pt x="10547" y="8989"/>
                    <a:pt x="10606" y="8989"/>
                  </a:cubicBezTo>
                  <a:cubicBezTo>
                    <a:pt x="12463" y="8989"/>
                    <a:pt x="13752" y="7666"/>
                    <a:pt x="13666" y="6677"/>
                  </a:cubicBezTo>
                  <a:cubicBezTo>
                    <a:pt x="13311" y="4459"/>
                    <a:pt x="12734" y="1531"/>
                    <a:pt x="12734" y="1531"/>
                  </a:cubicBezTo>
                  <a:cubicBezTo>
                    <a:pt x="12734" y="1531"/>
                    <a:pt x="11510" y="2124"/>
                    <a:pt x="9198" y="2124"/>
                  </a:cubicBezTo>
                  <a:cubicBezTo>
                    <a:pt x="8982" y="2124"/>
                    <a:pt x="8755" y="2119"/>
                    <a:pt x="8519" y="2108"/>
                  </a:cubicBezTo>
                  <a:cubicBezTo>
                    <a:pt x="5813" y="1930"/>
                    <a:pt x="4704" y="821"/>
                    <a:pt x="3328" y="200"/>
                  </a:cubicBezTo>
                  <a:cubicBezTo>
                    <a:pt x="3007" y="66"/>
                    <a:pt x="2673" y="0"/>
                    <a:pt x="2343" y="0"/>
                  </a:cubicBezTo>
                  <a:close/>
                </a:path>
              </a:pathLst>
            </a:custGeom>
            <a:solidFill>
              <a:srgbClr val="382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g1d319155aba_0_1564"/>
            <p:cNvSpPr/>
            <p:nvPr/>
          </p:nvSpPr>
          <p:spPr>
            <a:xfrm>
              <a:off x="4028900" y="3861600"/>
              <a:ext cx="317400" cy="850900"/>
            </a:xfrm>
            <a:custGeom>
              <a:rect b="b" l="l" r="r" t="t"/>
              <a:pathLst>
                <a:path extrusionOk="0" h="34036" w="12696">
                  <a:moveTo>
                    <a:pt x="6557" y="1"/>
                  </a:moveTo>
                  <a:cubicBezTo>
                    <a:pt x="4290" y="1"/>
                    <a:pt x="1" y="868"/>
                    <a:pt x="1559" y="7731"/>
                  </a:cubicBezTo>
                  <a:lnTo>
                    <a:pt x="1559" y="7776"/>
                  </a:lnTo>
                  <a:cubicBezTo>
                    <a:pt x="2269" y="13233"/>
                    <a:pt x="4975" y="27608"/>
                    <a:pt x="5463" y="32622"/>
                  </a:cubicBezTo>
                  <a:cubicBezTo>
                    <a:pt x="5463" y="32622"/>
                    <a:pt x="6360" y="34036"/>
                    <a:pt x="8914" y="34036"/>
                  </a:cubicBezTo>
                  <a:cubicBezTo>
                    <a:pt x="9257" y="34036"/>
                    <a:pt x="9629" y="34010"/>
                    <a:pt x="10033" y="33953"/>
                  </a:cubicBezTo>
                  <a:lnTo>
                    <a:pt x="11631" y="33287"/>
                  </a:lnTo>
                  <a:cubicBezTo>
                    <a:pt x="12296" y="33021"/>
                    <a:pt x="12695" y="32311"/>
                    <a:pt x="12607" y="31601"/>
                  </a:cubicBezTo>
                  <a:cubicBezTo>
                    <a:pt x="12252" y="28850"/>
                    <a:pt x="11497" y="21885"/>
                    <a:pt x="11852" y="17758"/>
                  </a:cubicBezTo>
                  <a:cubicBezTo>
                    <a:pt x="12296" y="12523"/>
                    <a:pt x="10921" y="9328"/>
                    <a:pt x="10921" y="9328"/>
                  </a:cubicBezTo>
                  <a:cubicBezTo>
                    <a:pt x="11054" y="7643"/>
                    <a:pt x="11276" y="1697"/>
                    <a:pt x="7859" y="100"/>
                  </a:cubicBezTo>
                  <a:cubicBezTo>
                    <a:pt x="7859" y="100"/>
                    <a:pt x="7324" y="1"/>
                    <a:pt x="6557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g1d319155aba_0_1564"/>
            <p:cNvSpPr/>
            <p:nvPr/>
          </p:nvSpPr>
          <p:spPr>
            <a:xfrm>
              <a:off x="3711800" y="3852850"/>
              <a:ext cx="1265625" cy="1044850"/>
            </a:xfrm>
            <a:custGeom>
              <a:rect b="b" l="l" r="r" t="t"/>
              <a:pathLst>
                <a:path extrusionOk="0" h="41794" w="50625">
                  <a:moveTo>
                    <a:pt x="41630" y="1"/>
                  </a:moveTo>
                  <a:cubicBezTo>
                    <a:pt x="33775" y="1"/>
                    <a:pt x="21209" y="2979"/>
                    <a:pt x="21209" y="2979"/>
                  </a:cubicBezTo>
                  <a:lnTo>
                    <a:pt x="20321" y="4798"/>
                  </a:lnTo>
                  <a:cubicBezTo>
                    <a:pt x="20321" y="4798"/>
                    <a:pt x="6301" y="5508"/>
                    <a:pt x="2530" y="9590"/>
                  </a:cubicBezTo>
                  <a:cubicBezTo>
                    <a:pt x="2530" y="9590"/>
                    <a:pt x="1" y="10033"/>
                    <a:pt x="711" y="15535"/>
                  </a:cubicBezTo>
                  <a:cubicBezTo>
                    <a:pt x="1376" y="20992"/>
                    <a:pt x="4127" y="35323"/>
                    <a:pt x="4571" y="40337"/>
                  </a:cubicBezTo>
                  <a:cubicBezTo>
                    <a:pt x="4571" y="40337"/>
                    <a:pt x="5473" y="41794"/>
                    <a:pt x="8043" y="41794"/>
                  </a:cubicBezTo>
                  <a:cubicBezTo>
                    <a:pt x="8380" y="41794"/>
                    <a:pt x="8745" y="41769"/>
                    <a:pt x="9141" y="41712"/>
                  </a:cubicBezTo>
                  <a:lnTo>
                    <a:pt x="10782" y="41047"/>
                  </a:lnTo>
                  <a:cubicBezTo>
                    <a:pt x="11404" y="40780"/>
                    <a:pt x="11803" y="40071"/>
                    <a:pt x="11714" y="39405"/>
                  </a:cubicBezTo>
                  <a:cubicBezTo>
                    <a:pt x="11359" y="36610"/>
                    <a:pt x="10605" y="29644"/>
                    <a:pt x="10960" y="25518"/>
                  </a:cubicBezTo>
                  <a:cubicBezTo>
                    <a:pt x="11403" y="20283"/>
                    <a:pt x="10028" y="17088"/>
                    <a:pt x="10028" y="17088"/>
                  </a:cubicBezTo>
                  <a:lnTo>
                    <a:pt x="10028" y="17088"/>
                  </a:lnTo>
                  <a:cubicBezTo>
                    <a:pt x="14421" y="17975"/>
                    <a:pt x="18680" y="19262"/>
                    <a:pt x="22806" y="20992"/>
                  </a:cubicBezTo>
                  <a:cubicBezTo>
                    <a:pt x="24663" y="21753"/>
                    <a:pt x="26447" y="22047"/>
                    <a:pt x="28108" y="22047"/>
                  </a:cubicBezTo>
                  <a:cubicBezTo>
                    <a:pt x="32359" y="22047"/>
                    <a:pt x="35807" y="20118"/>
                    <a:pt x="37625" y="19129"/>
                  </a:cubicBezTo>
                  <a:cubicBezTo>
                    <a:pt x="38867" y="18552"/>
                    <a:pt x="39976" y="17753"/>
                    <a:pt x="41041" y="16866"/>
                  </a:cubicBezTo>
                  <a:cubicBezTo>
                    <a:pt x="43304" y="16733"/>
                    <a:pt x="45478" y="15846"/>
                    <a:pt x="47164" y="14382"/>
                  </a:cubicBezTo>
                  <a:cubicBezTo>
                    <a:pt x="50137" y="11853"/>
                    <a:pt x="50625" y="5242"/>
                    <a:pt x="47430" y="1382"/>
                  </a:cubicBezTo>
                  <a:cubicBezTo>
                    <a:pt x="46596" y="373"/>
                    <a:pt x="44407" y="1"/>
                    <a:pt x="41630" y="1"/>
                  </a:cubicBezTo>
                  <a:close/>
                </a:path>
              </a:pathLst>
            </a:custGeom>
            <a:solidFill>
              <a:srgbClr val="6D7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g1d319155aba_0_1564"/>
            <p:cNvSpPr/>
            <p:nvPr/>
          </p:nvSpPr>
          <p:spPr>
            <a:xfrm>
              <a:off x="4420600" y="2967725"/>
              <a:ext cx="316125" cy="258350"/>
            </a:xfrm>
            <a:custGeom>
              <a:rect b="b" l="l" r="r" t="t"/>
              <a:pathLst>
                <a:path extrusionOk="0" h="10334" w="12645">
                  <a:moveTo>
                    <a:pt x="6060" y="0"/>
                  </a:moveTo>
                  <a:cubicBezTo>
                    <a:pt x="2966" y="0"/>
                    <a:pt x="621" y="2180"/>
                    <a:pt x="621" y="2180"/>
                  </a:cubicBezTo>
                  <a:cubicBezTo>
                    <a:pt x="621" y="2180"/>
                    <a:pt x="1420" y="2401"/>
                    <a:pt x="2130" y="5374"/>
                  </a:cubicBezTo>
                  <a:cubicBezTo>
                    <a:pt x="2263" y="8391"/>
                    <a:pt x="0" y="9234"/>
                    <a:pt x="0" y="9234"/>
                  </a:cubicBezTo>
                  <a:cubicBezTo>
                    <a:pt x="2446" y="10029"/>
                    <a:pt x="4439" y="10334"/>
                    <a:pt x="6056" y="10334"/>
                  </a:cubicBezTo>
                  <a:cubicBezTo>
                    <a:pt x="11391" y="10334"/>
                    <a:pt x="12645" y="7016"/>
                    <a:pt x="12645" y="7016"/>
                  </a:cubicBezTo>
                  <a:cubicBezTo>
                    <a:pt x="9938" y="4975"/>
                    <a:pt x="7587" y="183"/>
                    <a:pt x="7587" y="183"/>
                  </a:cubicBezTo>
                  <a:cubicBezTo>
                    <a:pt x="7063" y="55"/>
                    <a:pt x="6552" y="0"/>
                    <a:pt x="6060" y="0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g1d319155aba_0_1564"/>
            <p:cNvSpPr/>
            <p:nvPr/>
          </p:nvSpPr>
          <p:spPr>
            <a:xfrm>
              <a:off x="4260875" y="3093125"/>
              <a:ext cx="786425" cy="1107675"/>
            </a:xfrm>
            <a:custGeom>
              <a:rect b="b" l="l" r="r" t="t"/>
              <a:pathLst>
                <a:path extrusionOk="0" h="44307" w="31457">
                  <a:moveTo>
                    <a:pt x="19335" y="1"/>
                  </a:moveTo>
                  <a:cubicBezTo>
                    <a:pt x="17798" y="1"/>
                    <a:pt x="16000" y="341"/>
                    <a:pt x="13932" y="1246"/>
                  </a:cubicBezTo>
                  <a:cubicBezTo>
                    <a:pt x="13932" y="1246"/>
                    <a:pt x="5058" y="4218"/>
                    <a:pt x="2529" y="8344"/>
                  </a:cubicBezTo>
                  <a:cubicBezTo>
                    <a:pt x="0" y="12426"/>
                    <a:pt x="488" y="16996"/>
                    <a:pt x="2307" y="23385"/>
                  </a:cubicBezTo>
                  <a:cubicBezTo>
                    <a:pt x="4126" y="29730"/>
                    <a:pt x="488" y="35453"/>
                    <a:pt x="1375" y="38870"/>
                  </a:cubicBezTo>
                  <a:cubicBezTo>
                    <a:pt x="2137" y="41662"/>
                    <a:pt x="6545" y="44307"/>
                    <a:pt x="13219" y="44307"/>
                  </a:cubicBezTo>
                  <a:cubicBezTo>
                    <a:pt x="14709" y="44307"/>
                    <a:pt x="16313" y="44175"/>
                    <a:pt x="18013" y="43883"/>
                  </a:cubicBezTo>
                  <a:cubicBezTo>
                    <a:pt x="27375" y="42242"/>
                    <a:pt x="28041" y="38603"/>
                    <a:pt x="28706" y="36562"/>
                  </a:cubicBezTo>
                  <a:cubicBezTo>
                    <a:pt x="29416" y="34521"/>
                    <a:pt x="26887" y="24716"/>
                    <a:pt x="29194" y="16730"/>
                  </a:cubicBezTo>
                  <a:cubicBezTo>
                    <a:pt x="31457" y="8788"/>
                    <a:pt x="26887" y="3286"/>
                    <a:pt x="25068" y="1911"/>
                  </a:cubicBezTo>
                  <a:cubicBezTo>
                    <a:pt x="23911" y="1037"/>
                    <a:pt x="22020" y="1"/>
                    <a:pt x="19335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g1d319155aba_0_1564"/>
            <p:cNvSpPr/>
            <p:nvPr/>
          </p:nvSpPr>
          <p:spPr>
            <a:xfrm>
              <a:off x="4289700" y="3093450"/>
              <a:ext cx="757600" cy="1107350"/>
            </a:xfrm>
            <a:custGeom>
              <a:rect b="b" l="l" r="r" t="t"/>
              <a:pathLst>
                <a:path extrusionOk="0" h="44294" w="30304">
                  <a:moveTo>
                    <a:pt x="18134" y="1"/>
                  </a:moveTo>
                  <a:cubicBezTo>
                    <a:pt x="16605" y="1"/>
                    <a:pt x="14824" y="337"/>
                    <a:pt x="12779" y="1233"/>
                  </a:cubicBezTo>
                  <a:cubicBezTo>
                    <a:pt x="12779" y="1233"/>
                    <a:pt x="3905" y="4205"/>
                    <a:pt x="1376" y="8331"/>
                  </a:cubicBezTo>
                  <a:cubicBezTo>
                    <a:pt x="799" y="9263"/>
                    <a:pt x="356" y="10328"/>
                    <a:pt x="45" y="11393"/>
                  </a:cubicBezTo>
                  <a:cubicBezTo>
                    <a:pt x="1901" y="8987"/>
                    <a:pt x="4160" y="7267"/>
                    <a:pt x="6369" y="7267"/>
                  </a:cubicBezTo>
                  <a:cubicBezTo>
                    <a:pt x="8436" y="7267"/>
                    <a:pt x="10460" y="8774"/>
                    <a:pt x="12069" y="12635"/>
                  </a:cubicBezTo>
                  <a:cubicBezTo>
                    <a:pt x="14760" y="19095"/>
                    <a:pt x="9188" y="36418"/>
                    <a:pt x="3177" y="36418"/>
                  </a:cubicBezTo>
                  <a:cubicBezTo>
                    <a:pt x="2252" y="36418"/>
                    <a:pt x="1317" y="36008"/>
                    <a:pt x="400" y="35085"/>
                  </a:cubicBezTo>
                  <a:cubicBezTo>
                    <a:pt x="45" y="36328"/>
                    <a:pt x="1" y="37614"/>
                    <a:pt x="222" y="38857"/>
                  </a:cubicBezTo>
                  <a:cubicBezTo>
                    <a:pt x="984" y="41649"/>
                    <a:pt x="5392" y="44294"/>
                    <a:pt x="12066" y="44294"/>
                  </a:cubicBezTo>
                  <a:cubicBezTo>
                    <a:pt x="13556" y="44294"/>
                    <a:pt x="15160" y="44162"/>
                    <a:pt x="16860" y="43870"/>
                  </a:cubicBezTo>
                  <a:cubicBezTo>
                    <a:pt x="26222" y="42229"/>
                    <a:pt x="26888" y="38590"/>
                    <a:pt x="27598" y="36549"/>
                  </a:cubicBezTo>
                  <a:cubicBezTo>
                    <a:pt x="28263" y="34508"/>
                    <a:pt x="25734" y="24703"/>
                    <a:pt x="28041" y="16717"/>
                  </a:cubicBezTo>
                  <a:cubicBezTo>
                    <a:pt x="30304" y="8775"/>
                    <a:pt x="25778" y="3318"/>
                    <a:pt x="23959" y="1942"/>
                  </a:cubicBezTo>
                  <a:cubicBezTo>
                    <a:pt x="22767" y="1062"/>
                    <a:pt x="20849" y="1"/>
                    <a:pt x="18134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g1d319155aba_0_1564"/>
            <p:cNvSpPr/>
            <p:nvPr/>
          </p:nvSpPr>
          <p:spPr>
            <a:xfrm>
              <a:off x="4396175" y="3058800"/>
              <a:ext cx="368300" cy="186125"/>
            </a:xfrm>
            <a:custGeom>
              <a:rect b="b" l="l" r="r" t="t"/>
              <a:pathLst>
                <a:path extrusionOk="0" h="7445" w="14732">
                  <a:moveTo>
                    <a:pt x="12646" y="1"/>
                  </a:moveTo>
                  <a:cubicBezTo>
                    <a:pt x="12646" y="1"/>
                    <a:pt x="6346" y="2929"/>
                    <a:pt x="4127" y="3772"/>
                  </a:cubicBezTo>
                  <a:cubicBezTo>
                    <a:pt x="1909" y="4659"/>
                    <a:pt x="711" y="5147"/>
                    <a:pt x="711" y="5147"/>
                  </a:cubicBezTo>
                  <a:lnTo>
                    <a:pt x="1" y="6523"/>
                  </a:lnTo>
                  <a:cubicBezTo>
                    <a:pt x="1" y="6523"/>
                    <a:pt x="1465" y="7444"/>
                    <a:pt x="4964" y="7444"/>
                  </a:cubicBezTo>
                  <a:cubicBezTo>
                    <a:pt x="5942" y="7444"/>
                    <a:pt x="7078" y="7373"/>
                    <a:pt x="8387" y="7188"/>
                  </a:cubicBezTo>
                  <a:cubicBezTo>
                    <a:pt x="14376" y="6345"/>
                    <a:pt x="14731" y="2086"/>
                    <a:pt x="14199" y="1731"/>
                  </a:cubicBezTo>
                  <a:cubicBezTo>
                    <a:pt x="13622" y="1199"/>
                    <a:pt x="13134" y="622"/>
                    <a:pt x="126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g1d319155aba_0_1564"/>
            <p:cNvSpPr/>
            <p:nvPr/>
          </p:nvSpPr>
          <p:spPr>
            <a:xfrm>
              <a:off x="4533725" y="4885650"/>
              <a:ext cx="342775" cy="86550"/>
            </a:xfrm>
            <a:custGeom>
              <a:rect b="b" l="l" r="r" t="t"/>
              <a:pathLst>
                <a:path extrusionOk="0" h="3462" w="13711">
                  <a:moveTo>
                    <a:pt x="10826" y="1"/>
                  </a:moveTo>
                  <a:lnTo>
                    <a:pt x="1" y="1776"/>
                  </a:lnTo>
                  <a:lnTo>
                    <a:pt x="2885" y="3462"/>
                  </a:lnTo>
                  <a:lnTo>
                    <a:pt x="13710" y="1687"/>
                  </a:lnTo>
                  <a:lnTo>
                    <a:pt x="10826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g1d319155aba_0_1564"/>
            <p:cNvSpPr/>
            <p:nvPr/>
          </p:nvSpPr>
          <p:spPr>
            <a:xfrm>
              <a:off x="4482700" y="4930025"/>
              <a:ext cx="123150" cy="72125"/>
            </a:xfrm>
            <a:custGeom>
              <a:rect b="b" l="l" r="r" t="t"/>
              <a:pathLst>
                <a:path extrusionOk="0" h="2885" w="4926">
                  <a:moveTo>
                    <a:pt x="2042" y="1"/>
                  </a:moveTo>
                  <a:lnTo>
                    <a:pt x="1" y="1199"/>
                  </a:lnTo>
                  <a:lnTo>
                    <a:pt x="2885" y="2885"/>
                  </a:lnTo>
                  <a:lnTo>
                    <a:pt x="4926" y="1687"/>
                  </a:lnTo>
                  <a:lnTo>
                    <a:pt x="2042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g1d319155aba_0_1564"/>
            <p:cNvSpPr/>
            <p:nvPr/>
          </p:nvSpPr>
          <p:spPr>
            <a:xfrm>
              <a:off x="4214275" y="5226175"/>
              <a:ext cx="72125" cy="73250"/>
            </a:xfrm>
            <a:custGeom>
              <a:rect b="b" l="l" r="r" t="t"/>
              <a:pathLst>
                <a:path extrusionOk="0" h="2930" w="2885">
                  <a:moveTo>
                    <a:pt x="1" y="1"/>
                  </a:moveTo>
                  <a:lnTo>
                    <a:pt x="1" y="1243"/>
                  </a:lnTo>
                  <a:lnTo>
                    <a:pt x="2885" y="2929"/>
                  </a:lnTo>
                  <a:lnTo>
                    <a:pt x="2885" y="16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g1d319155aba_0_1564"/>
            <p:cNvSpPr/>
            <p:nvPr/>
          </p:nvSpPr>
          <p:spPr>
            <a:xfrm>
              <a:off x="4214275" y="4959975"/>
              <a:ext cx="340550" cy="308375"/>
            </a:xfrm>
            <a:custGeom>
              <a:rect b="b" l="l" r="r" t="t"/>
              <a:pathLst>
                <a:path extrusionOk="0" h="12335" w="13622">
                  <a:moveTo>
                    <a:pt x="10738" y="1"/>
                  </a:moveTo>
                  <a:lnTo>
                    <a:pt x="1" y="10649"/>
                  </a:lnTo>
                  <a:lnTo>
                    <a:pt x="2885" y="12335"/>
                  </a:lnTo>
                  <a:lnTo>
                    <a:pt x="13622" y="1687"/>
                  </a:lnTo>
                  <a:lnTo>
                    <a:pt x="10738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g1d319155aba_0_1564"/>
            <p:cNvSpPr/>
            <p:nvPr/>
          </p:nvSpPr>
          <p:spPr>
            <a:xfrm>
              <a:off x="4286375" y="4927800"/>
              <a:ext cx="590125" cy="371625"/>
            </a:xfrm>
            <a:custGeom>
              <a:rect b="b" l="l" r="r" t="t"/>
              <a:pathLst>
                <a:path extrusionOk="0" h="14865" w="23605">
                  <a:moveTo>
                    <a:pt x="23604" y="1"/>
                  </a:moveTo>
                  <a:lnTo>
                    <a:pt x="12779" y="1776"/>
                  </a:lnTo>
                  <a:lnTo>
                    <a:pt x="10738" y="2974"/>
                  </a:lnTo>
                  <a:lnTo>
                    <a:pt x="1" y="13622"/>
                  </a:lnTo>
                  <a:lnTo>
                    <a:pt x="1" y="14864"/>
                  </a:lnTo>
                  <a:lnTo>
                    <a:pt x="10738" y="5636"/>
                  </a:lnTo>
                  <a:lnTo>
                    <a:pt x="12779" y="4482"/>
                  </a:lnTo>
                  <a:lnTo>
                    <a:pt x="23604" y="1243"/>
                  </a:lnTo>
                  <a:lnTo>
                    <a:pt x="23604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g1d319155aba_0_1564"/>
            <p:cNvSpPr/>
            <p:nvPr/>
          </p:nvSpPr>
          <p:spPr>
            <a:xfrm>
              <a:off x="4203175" y="4885650"/>
              <a:ext cx="342775" cy="86550"/>
            </a:xfrm>
            <a:custGeom>
              <a:rect b="b" l="l" r="r" t="t"/>
              <a:pathLst>
                <a:path extrusionOk="0" h="3462" w="13711">
                  <a:moveTo>
                    <a:pt x="2885" y="1"/>
                  </a:moveTo>
                  <a:lnTo>
                    <a:pt x="1" y="1687"/>
                  </a:lnTo>
                  <a:lnTo>
                    <a:pt x="10827" y="3462"/>
                  </a:lnTo>
                  <a:lnTo>
                    <a:pt x="13711" y="1776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g1d319155aba_0_1564"/>
            <p:cNvSpPr/>
            <p:nvPr/>
          </p:nvSpPr>
          <p:spPr>
            <a:xfrm>
              <a:off x="4473825" y="4930025"/>
              <a:ext cx="123150" cy="72125"/>
            </a:xfrm>
            <a:custGeom>
              <a:rect b="b" l="l" r="r" t="t"/>
              <a:pathLst>
                <a:path extrusionOk="0" h="2885" w="4926">
                  <a:moveTo>
                    <a:pt x="2885" y="1"/>
                  </a:moveTo>
                  <a:lnTo>
                    <a:pt x="1" y="1687"/>
                  </a:lnTo>
                  <a:lnTo>
                    <a:pt x="2042" y="2885"/>
                  </a:lnTo>
                  <a:lnTo>
                    <a:pt x="4926" y="1199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g1d319155aba_0_1564"/>
            <p:cNvSpPr/>
            <p:nvPr/>
          </p:nvSpPr>
          <p:spPr>
            <a:xfrm>
              <a:off x="4792175" y="5226175"/>
              <a:ext cx="73225" cy="73250"/>
            </a:xfrm>
            <a:custGeom>
              <a:rect b="b" l="l" r="r" t="t"/>
              <a:pathLst>
                <a:path extrusionOk="0" h="2930" w="2929">
                  <a:moveTo>
                    <a:pt x="2929" y="1"/>
                  </a:moveTo>
                  <a:lnTo>
                    <a:pt x="0" y="1687"/>
                  </a:lnTo>
                  <a:lnTo>
                    <a:pt x="0" y="2929"/>
                  </a:lnTo>
                  <a:lnTo>
                    <a:pt x="2929" y="1243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g1d319155aba_0_1564"/>
            <p:cNvSpPr/>
            <p:nvPr/>
          </p:nvSpPr>
          <p:spPr>
            <a:xfrm>
              <a:off x="4524850" y="4959975"/>
              <a:ext cx="340550" cy="308375"/>
            </a:xfrm>
            <a:custGeom>
              <a:rect b="b" l="l" r="r" t="t"/>
              <a:pathLst>
                <a:path extrusionOk="0" h="12335" w="13622">
                  <a:moveTo>
                    <a:pt x="2885" y="1"/>
                  </a:moveTo>
                  <a:lnTo>
                    <a:pt x="1" y="1687"/>
                  </a:lnTo>
                  <a:lnTo>
                    <a:pt x="10693" y="12335"/>
                  </a:lnTo>
                  <a:lnTo>
                    <a:pt x="13622" y="10649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g1d319155aba_0_1564"/>
            <p:cNvSpPr/>
            <p:nvPr/>
          </p:nvSpPr>
          <p:spPr>
            <a:xfrm>
              <a:off x="4203175" y="4927800"/>
              <a:ext cx="589025" cy="371625"/>
            </a:xfrm>
            <a:custGeom>
              <a:rect b="b" l="l" r="r" t="t"/>
              <a:pathLst>
                <a:path extrusionOk="0" h="14865" w="23561">
                  <a:moveTo>
                    <a:pt x="1" y="1"/>
                  </a:moveTo>
                  <a:lnTo>
                    <a:pt x="1" y="1243"/>
                  </a:lnTo>
                  <a:lnTo>
                    <a:pt x="10827" y="4482"/>
                  </a:lnTo>
                  <a:lnTo>
                    <a:pt x="12868" y="5636"/>
                  </a:lnTo>
                  <a:lnTo>
                    <a:pt x="23560" y="14864"/>
                  </a:lnTo>
                  <a:lnTo>
                    <a:pt x="23560" y="13622"/>
                  </a:lnTo>
                  <a:lnTo>
                    <a:pt x="12868" y="2974"/>
                  </a:lnTo>
                  <a:lnTo>
                    <a:pt x="10827" y="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g1d319155aba_0_1564"/>
            <p:cNvSpPr/>
            <p:nvPr/>
          </p:nvSpPr>
          <p:spPr>
            <a:xfrm>
              <a:off x="4203175" y="4885650"/>
              <a:ext cx="342775" cy="86550"/>
            </a:xfrm>
            <a:custGeom>
              <a:rect b="b" l="l" r="r" t="t"/>
              <a:pathLst>
                <a:path extrusionOk="0" h="3462" w="13711">
                  <a:moveTo>
                    <a:pt x="2885" y="1"/>
                  </a:moveTo>
                  <a:lnTo>
                    <a:pt x="1" y="1687"/>
                  </a:lnTo>
                  <a:lnTo>
                    <a:pt x="10827" y="3462"/>
                  </a:lnTo>
                  <a:lnTo>
                    <a:pt x="13711" y="1776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g1d319155aba_0_1564"/>
            <p:cNvSpPr/>
            <p:nvPr/>
          </p:nvSpPr>
          <p:spPr>
            <a:xfrm>
              <a:off x="4473825" y="4930025"/>
              <a:ext cx="123150" cy="72125"/>
            </a:xfrm>
            <a:custGeom>
              <a:rect b="b" l="l" r="r" t="t"/>
              <a:pathLst>
                <a:path extrusionOk="0" h="2885" w="4926">
                  <a:moveTo>
                    <a:pt x="2885" y="1"/>
                  </a:moveTo>
                  <a:lnTo>
                    <a:pt x="1" y="1687"/>
                  </a:lnTo>
                  <a:lnTo>
                    <a:pt x="2042" y="2885"/>
                  </a:lnTo>
                  <a:lnTo>
                    <a:pt x="4926" y="1199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g1d319155aba_0_1564"/>
            <p:cNvSpPr/>
            <p:nvPr/>
          </p:nvSpPr>
          <p:spPr>
            <a:xfrm>
              <a:off x="4792175" y="5226175"/>
              <a:ext cx="73225" cy="73250"/>
            </a:xfrm>
            <a:custGeom>
              <a:rect b="b" l="l" r="r" t="t"/>
              <a:pathLst>
                <a:path extrusionOk="0" h="2930" w="2929">
                  <a:moveTo>
                    <a:pt x="2929" y="1"/>
                  </a:moveTo>
                  <a:lnTo>
                    <a:pt x="0" y="1687"/>
                  </a:lnTo>
                  <a:lnTo>
                    <a:pt x="0" y="2929"/>
                  </a:lnTo>
                  <a:lnTo>
                    <a:pt x="2929" y="1243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g1d319155aba_0_1564"/>
            <p:cNvSpPr/>
            <p:nvPr/>
          </p:nvSpPr>
          <p:spPr>
            <a:xfrm>
              <a:off x="4524850" y="4959975"/>
              <a:ext cx="340550" cy="308375"/>
            </a:xfrm>
            <a:custGeom>
              <a:rect b="b" l="l" r="r" t="t"/>
              <a:pathLst>
                <a:path extrusionOk="0" h="12335" w="13622">
                  <a:moveTo>
                    <a:pt x="2885" y="1"/>
                  </a:moveTo>
                  <a:lnTo>
                    <a:pt x="1" y="1687"/>
                  </a:lnTo>
                  <a:lnTo>
                    <a:pt x="10693" y="12335"/>
                  </a:lnTo>
                  <a:lnTo>
                    <a:pt x="13622" y="10649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g1d319155aba_0_1564"/>
            <p:cNvSpPr/>
            <p:nvPr/>
          </p:nvSpPr>
          <p:spPr>
            <a:xfrm>
              <a:off x="4203175" y="4927800"/>
              <a:ext cx="589025" cy="371625"/>
            </a:xfrm>
            <a:custGeom>
              <a:rect b="b" l="l" r="r" t="t"/>
              <a:pathLst>
                <a:path extrusionOk="0" h="14865" w="23561">
                  <a:moveTo>
                    <a:pt x="1" y="1"/>
                  </a:moveTo>
                  <a:lnTo>
                    <a:pt x="1" y="1243"/>
                  </a:lnTo>
                  <a:lnTo>
                    <a:pt x="10827" y="4482"/>
                  </a:lnTo>
                  <a:lnTo>
                    <a:pt x="12868" y="5636"/>
                  </a:lnTo>
                  <a:lnTo>
                    <a:pt x="23560" y="14864"/>
                  </a:lnTo>
                  <a:lnTo>
                    <a:pt x="23560" y="13622"/>
                  </a:lnTo>
                  <a:lnTo>
                    <a:pt x="12868" y="2974"/>
                  </a:lnTo>
                  <a:lnTo>
                    <a:pt x="10827" y="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g1d319155aba_0_1564"/>
            <p:cNvSpPr/>
            <p:nvPr/>
          </p:nvSpPr>
          <p:spPr>
            <a:xfrm>
              <a:off x="4534825" y="4658275"/>
              <a:ext cx="54375" cy="336100"/>
            </a:xfrm>
            <a:custGeom>
              <a:rect b="b" l="l" r="r" t="t"/>
              <a:pathLst>
                <a:path extrusionOk="0" h="13444" w="2175">
                  <a:moveTo>
                    <a:pt x="2175" y="0"/>
                  </a:moveTo>
                  <a:lnTo>
                    <a:pt x="45" y="1243"/>
                  </a:lnTo>
                  <a:lnTo>
                    <a:pt x="1" y="13444"/>
                  </a:lnTo>
                  <a:lnTo>
                    <a:pt x="2131" y="12202"/>
                  </a:lnTo>
                  <a:lnTo>
                    <a:pt x="2175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g1d319155aba_0_1564"/>
            <p:cNvSpPr/>
            <p:nvPr/>
          </p:nvSpPr>
          <p:spPr>
            <a:xfrm>
              <a:off x="4481600" y="4658275"/>
              <a:ext cx="54375" cy="336100"/>
            </a:xfrm>
            <a:custGeom>
              <a:rect b="b" l="l" r="r" t="t"/>
              <a:pathLst>
                <a:path extrusionOk="0" h="13444" w="2175">
                  <a:moveTo>
                    <a:pt x="45" y="0"/>
                  </a:moveTo>
                  <a:lnTo>
                    <a:pt x="0" y="12202"/>
                  </a:lnTo>
                  <a:lnTo>
                    <a:pt x="2130" y="13444"/>
                  </a:lnTo>
                  <a:lnTo>
                    <a:pt x="2174" y="124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g1d319155aba_0_1564"/>
            <p:cNvSpPr/>
            <p:nvPr/>
          </p:nvSpPr>
          <p:spPr>
            <a:xfrm>
              <a:off x="4482700" y="4627225"/>
              <a:ext cx="106500" cy="62125"/>
            </a:xfrm>
            <a:custGeom>
              <a:rect b="b" l="l" r="r" t="t"/>
              <a:pathLst>
                <a:path extrusionOk="0" h="2485" w="4260">
                  <a:moveTo>
                    <a:pt x="2130" y="0"/>
                  </a:moveTo>
                  <a:lnTo>
                    <a:pt x="1" y="1242"/>
                  </a:lnTo>
                  <a:lnTo>
                    <a:pt x="2130" y="2485"/>
                  </a:lnTo>
                  <a:lnTo>
                    <a:pt x="4260" y="1242"/>
                  </a:lnTo>
                  <a:lnTo>
                    <a:pt x="2130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g1d319155aba_0_1564"/>
            <p:cNvSpPr/>
            <p:nvPr/>
          </p:nvSpPr>
          <p:spPr>
            <a:xfrm>
              <a:off x="3809475" y="3398325"/>
              <a:ext cx="1506250" cy="1371800"/>
            </a:xfrm>
            <a:custGeom>
              <a:rect b="b" l="l" r="r" t="t"/>
              <a:pathLst>
                <a:path extrusionOk="0" h="54872" w="60250">
                  <a:moveTo>
                    <a:pt x="56135" y="1"/>
                  </a:moveTo>
                  <a:cubicBezTo>
                    <a:pt x="55811" y="1"/>
                    <a:pt x="55478" y="56"/>
                    <a:pt x="55148" y="174"/>
                  </a:cubicBezTo>
                  <a:cubicBezTo>
                    <a:pt x="46984" y="3058"/>
                    <a:pt x="28216" y="9846"/>
                    <a:pt x="27018" y="12242"/>
                  </a:cubicBezTo>
                  <a:cubicBezTo>
                    <a:pt x="25865" y="14549"/>
                    <a:pt x="22182" y="27371"/>
                    <a:pt x="20363" y="33760"/>
                  </a:cubicBezTo>
                  <a:cubicBezTo>
                    <a:pt x="19983" y="35090"/>
                    <a:pt x="18790" y="35901"/>
                    <a:pt x="17540" y="35901"/>
                  </a:cubicBezTo>
                  <a:cubicBezTo>
                    <a:pt x="17039" y="35901"/>
                    <a:pt x="16529" y="35770"/>
                    <a:pt x="16060" y="35491"/>
                  </a:cubicBezTo>
                  <a:lnTo>
                    <a:pt x="4701" y="28836"/>
                  </a:lnTo>
                  <a:cubicBezTo>
                    <a:pt x="4217" y="28543"/>
                    <a:pt x="3705" y="28411"/>
                    <a:pt x="3208" y="28411"/>
                  </a:cubicBezTo>
                  <a:cubicBezTo>
                    <a:pt x="1519" y="28411"/>
                    <a:pt x="0" y="29933"/>
                    <a:pt x="309" y="31853"/>
                  </a:cubicBezTo>
                  <a:lnTo>
                    <a:pt x="2084" y="42767"/>
                  </a:lnTo>
                  <a:cubicBezTo>
                    <a:pt x="2261" y="43610"/>
                    <a:pt x="2749" y="44364"/>
                    <a:pt x="3548" y="44808"/>
                  </a:cubicBezTo>
                  <a:lnTo>
                    <a:pt x="15660" y="51774"/>
                  </a:lnTo>
                  <a:cubicBezTo>
                    <a:pt x="19247" y="53837"/>
                    <a:pt x="23243" y="54872"/>
                    <a:pt x="27242" y="54872"/>
                  </a:cubicBezTo>
                  <a:cubicBezTo>
                    <a:pt x="30811" y="54872"/>
                    <a:pt x="34382" y="54048"/>
                    <a:pt x="37667" y="52395"/>
                  </a:cubicBezTo>
                  <a:lnTo>
                    <a:pt x="47028" y="47736"/>
                  </a:lnTo>
                  <a:cubicBezTo>
                    <a:pt x="55192" y="43654"/>
                    <a:pt x="60250" y="35180"/>
                    <a:pt x="59895" y="26040"/>
                  </a:cubicBezTo>
                  <a:lnTo>
                    <a:pt x="59052" y="2836"/>
                  </a:lnTo>
                  <a:cubicBezTo>
                    <a:pt x="58979" y="1193"/>
                    <a:pt x="57644" y="1"/>
                    <a:pt x="56135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g1d319155aba_0_1564"/>
            <p:cNvSpPr/>
            <p:nvPr/>
          </p:nvSpPr>
          <p:spPr>
            <a:xfrm>
              <a:off x="3890400" y="3303950"/>
              <a:ext cx="626725" cy="387225"/>
            </a:xfrm>
            <a:custGeom>
              <a:rect b="b" l="l" r="r" t="t"/>
              <a:pathLst>
                <a:path extrusionOk="0" h="15489" w="25069">
                  <a:moveTo>
                    <a:pt x="19655" y="0"/>
                  </a:moveTo>
                  <a:cubicBezTo>
                    <a:pt x="17925" y="44"/>
                    <a:pt x="8963" y="6300"/>
                    <a:pt x="8963" y="6300"/>
                  </a:cubicBezTo>
                  <a:cubicBezTo>
                    <a:pt x="8963" y="6300"/>
                    <a:pt x="3505" y="8253"/>
                    <a:pt x="1731" y="10648"/>
                  </a:cubicBezTo>
                  <a:cubicBezTo>
                    <a:pt x="0" y="13089"/>
                    <a:pt x="1331" y="15263"/>
                    <a:pt x="3727" y="15485"/>
                  </a:cubicBezTo>
                  <a:cubicBezTo>
                    <a:pt x="3766" y="15487"/>
                    <a:pt x="3809" y="15489"/>
                    <a:pt x="3854" y="15489"/>
                  </a:cubicBezTo>
                  <a:cubicBezTo>
                    <a:pt x="6579" y="15489"/>
                    <a:pt x="20169" y="10326"/>
                    <a:pt x="21740" y="9628"/>
                  </a:cubicBezTo>
                  <a:cubicBezTo>
                    <a:pt x="23870" y="8563"/>
                    <a:pt x="25068" y="6212"/>
                    <a:pt x="24624" y="3905"/>
                  </a:cubicBezTo>
                  <a:cubicBezTo>
                    <a:pt x="24181" y="887"/>
                    <a:pt x="21696" y="0"/>
                    <a:pt x="19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g1d319155aba_0_1564"/>
            <p:cNvSpPr/>
            <p:nvPr/>
          </p:nvSpPr>
          <p:spPr>
            <a:xfrm>
              <a:off x="3914800" y="3390450"/>
              <a:ext cx="602325" cy="299675"/>
            </a:xfrm>
            <a:custGeom>
              <a:rect b="b" l="l" r="r" t="t"/>
              <a:pathLst>
                <a:path extrusionOk="0" h="11987" w="24093">
                  <a:moveTo>
                    <a:pt x="23560" y="1"/>
                  </a:moveTo>
                  <a:cubicBezTo>
                    <a:pt x="22894" y="2175"/>
                    <a:pt x="21253" y="3861"/>
                    <a:pt x="19123" y="4615"/>
                  </a:cubicBezTo>
                  <a:cubicBezTo>
                    <a:pt x="13887" y="6700"/>
                    <a:pt x="6079" y="9451"/>
                    <a:pt x="4260" y="9717"/>
                  </a:cubicBezTo>
                  <a:cubicBezTo>
                    <a:pt x="3810" y="9746"/>
                    <a:pt x="3361" y="9760"/>
                    <a:pt x="2911" y="9760"/>
                  </a:cubicBezTo>
                  <a:cubicBezTo>
                    <a:pt x="1941" y="9760"/>
                    <a:pt x="971" y="9692"/>
                    <a:pt x="0" y="9540"/>
                  </a:cubicBezTo>
                  <a:lnTo>
                    <a:pt x="0" y="9540"/>
                  </a:lnTo>
                  <a:cubicBezTo>
                    <a:pt x="89" y="10871"/>
                    <a:pt x="1198" y="11847"/>
                    <a:pt x="2751" y="11980"/>
                  </a:cubicBezTo>
                  <a:cubicBezTo>
                    <a:pt x="2800" y="11985"/>
                    <a:pt x="2854" y="11987"/>
                    <a:pt x="2912" y="11987"/>
                  </a:cubicBezTo>
                  <a:cubicBezTo>
                    <a:pt x="5713" y="11987"/>
                    <a:pt x="19200" y="6863"/>
                    <a:pt x="20764" y="6168"/>
                  </a:cubicBezTo>
                  <a:cubicBezTo>
                    <a:pt x="22894" y="5103"/>
                    <a:pt x="24092" y="2752"/>
                    <a:pt x="23648" y="400"/>
                  </a:cubicBezTo>
                  <a:cubicBezTo>
                    <a:pt x="23648" y="267"/>
                    <a:pt x="23604" y="134"/>
                    <a:pt x="23560" y="1"/>
                  </a:cubicBezTo>
                  <a:close/>
                </a:path>
              </a:pathLst>
            </a:custGeom>
            <a:solidFill>
              <a:srgbClr val="C7D8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g1d319155aba_0_1564"/>
            <p:cNvSpPr/>
            <p:nvPr/>
          </p:nvSpPr>
          <p:spPr>
            <a:xfrm>
              <a:off x="3324700" y="3390825"/>
              <a:ext cx="225200" cy="149400"/>
            </a:xfrm>
            <a:custGeom>
              <a:rect b="b" l="l" r="r" t="t"/>
              <a:pathLst>
                <a:path extrusionOk="0" h="5976" w="9008">
                  <a:moveTo>
                    <a:pt x="4288" y="0"/>
                  </a:moveTo>
                  <a:cubicBezTo>
                    <a:pt x="4035" y="0"/>
                    <a:pt x="3736" y="35"/>
                    <a:pt x="3372" y="119"/>
                  </a:cubicBezTo>
                  <a:cubicBezTo>
                    <a:pt x="1642" y="518"/>
                    <a:pt x="1" y="2382"/>
                    <a:pt x="134" y="2737"/>
                  </a:cubicBezTo>
                  <a:cubicBezTo>
                    <a:pt x="175" y="2848"/>
                    <a:pt x="352" y="2885"/>
                    <a:pt x="582" y="2885"/>
                  </a:cubicBezTo>
                  <a:cubicBezTo>
                    <a:pt x="1046" y="2885"/>
                    <a:pt x="1727" y="2733"/>
                    <a:pt x="1950" y="2733"/>
                  </a:cubicBezTo>
                  <a:cubicBezTo>
                    <a:pt x="1969" y="2733"/>
                    <a:pt x="1985" y="2734"/>
                    <a:pt x="1997" y="2737"/>
                  </a:cubicBezTo>
                  <a:cubicBezTo>
                    <a:pt x="2219" y="2825"/>
                    <a:pt x="755" y="2958"/>
                    <a:pt x="577" y="3003"/>
                  </a:cubicBezTo>
                  <a:cubicBezTo>
                    <a:pt x="355" y="3092"/>
                    <a:pt x="89" y="3580"/>
                    <a:pt x="355" y="3713"/>
                  </a:cubicBezTo>
                  <a:cubicBezTo>
                    <a:pt x="394" y="3732"/>
                    <a:pt x="451" y="3740"/>
                    <a:pt x="524" y="3740"/>
                  </a:cubicBezTo>
                  <a:cubicBezTo>
                    <a:pt x="959" y="3740"/>
                    <a:pt x="1921" y="3447"/>
                    <a:pt x="2263" y="3447"/>
                  </a:cubicBezTo>
                  <a:cubicBezTo>
                    <a:pt x="2707" y="3447"/>
                    <a:pt x="3772" y="4600"/>
                    <a:pt x="4615" y="5088"/>
                  </a:cubicBezTo>
                  <a:cubicBezTo>
                    <a:pt x="5591" y="5487"/>
                    <a:pt x="6611" y="5798"/>
                    <a:pt x="7632" y="5976"/>
                  </a:cubicBezTo>
                  <a:cubicBezTo>
                    <a:pt x="8874" y="5443"/>
                    <a:pt x="9007" y="2604"/>
                    <a:pt x="9007" y="2604"/>
                  </a:cubicBezTo>
                  <a:cubicBezTo>
                    <a:pt x="8120" y="1938"/>
                    <a:pt x="7188" y="1317"/>
                    <a:pt x="6212" y="740"/>
                  </a:cubicBezTo>
                  <a:cubicBezTo>
                    <a:pt x="5546" y="495"/>
                    <a:pt x="5240" y="0"/>
                    <a:pt x="4288" y="0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g1d319155aba_0_1564"/>
            <p:cNvSpPr/>
            <p:nvPr/>
          </p:nvSpPr>
          <p:spPr>
            <a:xfrm>
              <a:off x="3484425" y="3429275"/>
              <a:ext cx="637825" cy="259075"/>
            </a:xfrm>
            <a:custGeom>
              <a:rect b="b" l="l" r="r" t="t"/>
              <a:pathLst>
                <a:path extrusionOk="0" h="10363" w="25513">
                  <a:moveTo>
                    <a:pt x="1376" y="1"/>
                  </a:moveTo>
                  <a:cubicBezTo>
                    <a:pt x="267" y="1287"/>
                    <a:pt x="1" y="3106"/>
                    <a:pt x="710" y="4615"/>
                  </a:cubicBezTo>
                  <a:cubicBezTo>
                    <a:pt x="1775" y="4926"/>
                    <a:pt x="12157" y="9141"/>
                    <a:pt x="16461" y="10161"/>
                  </a:cubicBezTo>
                  <a:cubicBezTo>
                    <a:pt x="17054" y="10302"/>
                    <a:pt x="17599" y="10362"/>
                    <a:pt x="18097" y="10362"/>
                  </a:cubicBezTo>
                  <a:cubicBezTo>
                    <a:pt x="21220" y="10362"/>
                    <a:pt x="22539" y="7987"/>
                    <a:pt x="22539" y="7987"/>
                  </a:cubicBezTo>
                  <a:cubicBezTo>
                    <a:pt x="25512" y="2530"/>
                    <a:pt x="14953" y="2308"/>
                    <a:pt x="11581" y="1909"/>
                  </a:cubicBezTo>
                  <a:cubicBezTo>
                    <a:pt x="8253" y="1509"/>
                    <a:pt x="1376" y="1"/>
                    <a:pt x="1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g1d319155aba_0_1564"/>
            <p:cNvSpPr/>
            <p:nvPr/>
          </p:nvSpPr>
          <p:spPr>
            <a:xfrm>
              <a:off x="3493300" y="3516900"/>
              <a:ext cx="536875" cy="171500"/>
            </a:xfrm>
            <a:custGeom>
              <a:rect b="b" l="l" r="r" t="t"/>
              <a:pathLst>
                <a:path extrusionOk="0" h="6860" w="21475">
                  <a:moveTo>
                    <a:pt x="0" y="1"/>
                  </a:moveTo>
                  <a:cubicBezTo>
                    <a:pt x="45" y="400"/>
                    <a:pt x="178" y="755"/>
                    <a:pt x="355" y="1110"/>
                  </a:cubicBezTo>
                  <a:cubicBezTo>
                    <a:pt x="1420" y="1421"/>
                    <a:pt x="11802" y="5636"/>
                    <a:pt x="16106" y="6656"/>
                  </a:cubicBezTo>
                  <a:cubicBezTo>
                    <a:pt x="16704" y="6798"/>
                    <a:pt x="17250" y="6859"/>
                    <a:pt x="17750" y="6859"/>
                  </a:cubicBezTo>
                  <a:cubicBezTo>
                    <a:pt x="19586" y="6859"/>
                    <a:pt x="20777" y="6032"/>
                    <a:pt x="21475" y="5369"/>
                  </a:cubicBezTo>
                  <a:lnTo>
                    <a:pt x="21475" y="5369"/>
                  </a:lnTo>
                  <a:cubicBezTo>
                    <a:pt x="21435" y="5370"/>
                    <a:pt x="21396" y="5370"/>
                    <a:pt x="21357" y="5370"/>
                  </a:cubicBezTo>
                  <a:cubicBezTo>
                    <a:pt x="14565" y="5370"/>
                    <a:pt x="4147" y="1589"/>
                    <a:pt x="0" y="1"/>
                  </a:cubicBezTo>
                  <a:close/>
                </a:path>
              </a:pathLst>
            </a:custGeom>
            <a:solidFill>
              <a:srgbClr val="C7D8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g1d319155aba_0_1564"/>
            <p:cNvSpPr/>
            <p:nvPr/>
          </p:nvSpPr>
          <p:spPr>
            <a:xfrm>
              <a:off x="4294150" y="2601875"/>
              <a:ext cx="417075" cy="502375"/>
            </a:xfrm>
            <a:custGeom>
              <a:rect b="b" l="l" r="r" t="t"/>
              <a:pathLst>
                <a:path extrusionOk="0" h="20095" w="16683">
                  <a:moveTo>
                    <a:pt x="8669" y="1"/>
                  </a:moveTo>
                  <a:cubicBezTo>
                    <a:pt x="6413" y="1"/>
                    <a:pt x="4218" y="760"/>
                    <a:pt x="2396" y="2172"/>
                  </a:cubicBezTo>
                  <a:cubicBezTo>
                    <a:pt x="1287" y="3015"/>
                    <a:pt x="533" y="4258"/>
                    <a:pt x="311" y="5633"/>
                  </a:cubicBezTo>
                  <a:cubicBezTo>
                    <a:pt x="44" y="7851"/>
                    <a:pt x="1509" y="9049"/>
                    <a:pt x="887" y="10425"/>
                  </a:cubicBezTo>
                  <a:cubicBezTo>
                    <a:pt x="178" y="11667"/>
                    <a:pt x="0" y="13131"/>
                    <a:pt x="311" y="14507"/>
                  </a:cubicBezTo>
                  <a:cubicBezTo>
                    <a:pt x="666" y="15793"/>
                    <a:pt x="1242" y="18899"/>
                    <a:pt x="2041" y="19742"/>
                  </a:cubicBezTo>
                  <a:cubicBezTo>
                    <a:pt x="2292" y="19993"/>
                    <a:pt x="2760" y="20095"/>
                    <a:pt x="3359" y="20095"/>
                  </a:cubicBezTo>
                  <a:cubicBezTo>
                    <a:pt x="4773" y="20095"/>
                    <a:pt x="6921" y="19530"/>
                    <a:pt x="8696" y="19032"/>
                  </a:cubicBezTo>
                  <a:cubicBezTo>
                    <a:pt x="11181" y="18278"/>
                    <a:pt x="13266" y="16547"/>
                    <a:pt x="14464" y="14240"/>
                  </a:cubicBezTo>
                  <a:cubicBezTo>
                    <a:pt x="15396" y="12244"/>
                    <a:pt x="16682" y="8650"/>
                    <a:pt x="15928" y="5633"/>
                  </a:cubicBezTo>
                  <a:cubicBezTo>
                    <a:pt x="15174" y="2616"/>
                    <a:pt x="12068" y="264"/>
                    <a:pt x="9983" y="87"/>
                  </a:cubicBezTo>
                  <a:cubicBezTo>
                    <a:pt x="9544" y="29"/>
                    <a:pt x="9105" y="1"/>
                    <a:pt x="8669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g1d319155aba_0_1564"/>
            <p:cNvSpPr/>
            <p:nvPr/>
          </p:nvSpPr>
          <p:spPr>
            <a:xfrm>
              <a:off x="4269750" y="2668925"/>
              <a:ext cx="448125" cy="405500"/>
            </a:xfrm>
            <a:custGeom>
              <a:rect b="b" l="l" r="r" t="t"/>
              <a:pathLst>
                <a:path extrusionOk="0" h="16220" w="17925">
                  <a:moveTo>
                    <a:pt x="2238" y="1"/>
                  </a:moveTo>
                  <a:cubicBezTo>
                    <a:pt x="2167" y="1"/>
                    <a:pt x="2102" y="8"/>
                    <a:pt x="2041" y="23"/>
                  </a:cubicBezTo>
                  <a:cubicBezTo>
                    <a:pt x="2041" y="23"/>
                    <a:pt x="0" y="1709"/>
                    <a:pt x="1020" y="4060"/>
                  </a:cubicBezTo>
                  <a:cubicBezTo>
                    <a:pt x="1642" y="4814"/>
                    <a:pt x="3505" y="5746"/>
                    <a:pt x="4126" y="6988"/>
                  </a:cubicBezTo>
                  <a:cubicBezTo>
                    <a:pt x="4747" y="8275"/>
                    <a:pt x="3106" y="9917"/>
                    <a:pt x="4392" y="11292"/>
                  </a:cubicBezTo>
                  <a:cubicBezTo>
                    <a:pt x="5679" y="12668"/>
                    <a:pt x="6877" y="13200"/>
                    <a:pt x="7232" y="14930"/>
                  </a:cubicBezTo>
                  <a:cubicBezTo>
                    <a:pt x="7418" y="15863"/>
                    <a:pt x="8168" y="16219"/>
                    <a:pt x="9288" y="16219"/>
                  </a:cubicBezTo>
                  <a:cubicBezTo>
                    <a:pt x="10300" y="16219"/>
                    <a:pt x="11614" y="15928"/>
                    <a:pt x="13089" y="15507"/>
                  </a:cubicBezTo>
                  <a:cubicBezTo>
                    <a:pt x="14287" y="14930"/>
                    <a:pt x="15085" y="12845"/>
                    <a:pt x="15085" y="12845"/>
                  </a:cubicBezTo>
                  <a:cubicBezTo>
                    <a:pt x="15085" y="12845"/>
                    <a:pt x="17215" y="8896"/>
                    <a:pt x="17570" y="6456"/>
                  </a:cubicBezTo>
                  <a:cubicBezTo>
                    <a:pt x="17925" y="3971"/>
                    <a:pt x="17304" y="2862"/>
                    <a:pt x="16549" y="2862"/>
                  </a:cubicBezTo>
                  <a:cubicBezTo>
                    <a:pt x="15938" y="2862"/>
                    <a:pt x="13548" y="4706"/>
                    <a:pt x="11309" y="4706"/>
                  </a:cubicBezTo>
                  <a:cubicBezTo>
                    <a:pt x="10949" y="4706"/>
                    <a:pt x="10593" y="4659"/>
                    <a:pt x="10249" y="4548"/>
                  </a:cubicBezTo>
                  <a:cubicBezTo>
                    <a:pt x="7910" y="3783"/>
                    <a:pt x="3859" y="1"/>
                    <a:pt x="2238" y="1"/>
                  </a:cubicBezTo>
                  <a:close/>
                </a:path>
              </a:pathLst>
            </a:custGeom>
            <a:solidFill>
              <a:srgbClr val="935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g1d319155aba_0_1564"/>
            <p:cNvSpPr/>
            <p:nvPr/>
          </p:nvSpPr>
          <p:spPr>
            <a:xfrm>
              <a:off x="4313000" y="2555650"/>
              <a:ext cx="419300" cy="302350"/>
            </a:xfrm>
            <a:custGeom>
              <a:rect b="b" l="l" r="r" t="t"/>
              <a:pathLst>
                <a:path extrusionOk="0" h="12094" w="16772">
                  <a:moveTo>
                    <a:pt x="6573" y="1"/>
                  </a:moveTo>
                  <a:cubicBezTo>
                    <a:pt x="5103" y="1"/>
                    <a:pt x="3684" y="222"/>
                    <a:pt x="2751" y="827"/>
                  </a:cubicBezTo>
                  <a:cubicBezTo>
                    <a:pt x="1420" y="1625"/>
                    <a:pt x="488" y="3001"/>
                    <a:pt x="311" y="4554"/>
                  </a:cubicBezTo>
                  <a:cubicBezTo>
                    <a:pt x="0" y="8414"/>
                    <a:pt x="6877" y="11519"/>
                    <a:pt x="9051" y="11963"/>
                  </a:cubicBezTo>
                  <a:cubicBezTo>
                    <a:pt x="9453" y="12051"/>
                    <a:pt x="9915" y="12093"/>
                    <a:pt x="10405" y="12093"/>
                  </a:cubicBezTo>
                  <a:cubicBezTo>
                    <a:pt x="12623" y="12093"/>
                    <a:pt x="15436" y="11238"/>
                    <a:pt x="16017" y="9967"/>
                  </a:cubicBezTo>
                  <a:cubicBezTo>
                    <a:pt x="16771" y="8414"/>
                    <a:pt x="16417" y="5308"/>
                    <a:pt x="15307" y="4021"/>
                  </a:cubicBezTo>
                  <a:cubicBezTo>
                    <a:pt x="14420" y="3134"/>
                    <a:pt x="13399" y="2424"/>
                    <a:pt x="12290" y="1936"/>
                  </a:cubicBezTo>
                  <a:cubicBezTo>
                    <a:pt x="12290" y="1936"/>
                    <a:pt x="13311" y="1714"/>
                    <a:pt x="12202" y="1004"/>
                  </a:cubicBezTo>
                  <a:cubicBezTo>
                    <a:pt x="11308" y="544"/>
                    <a:pt x="8876" y="1"/>
                    <a:pt x="6573" y="1"/>
                  </a:cubicBezTo>
                  <a:close/>
                </a:path>
              </a:pathLst>
            </a:custGeom>
            <a:solidFill>
              <a:srgbClr val="A55D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g1d319155aba_0_1564"/>
            <p:cNvSpPr/>
            <p:nvPr/>
          </p:nvSpPr>
          <p:spPr>
            <a:xfrm>
              <a:off x="4380300" y="2903225"/>
              <a:ext cx="62500" cy="84200"/>
            </a:xfrm>
            <a:custGeom>
              <a:rect b="b" l="l" r="r" t="t"/>
              <a:pathLst>
                <a:path extrusionOk="0" h="3368" w="2500">
                  <a:moveTo>
                    <a:pt x="1118" y="1"/>
                  </a:moveTo>
                  <a:cubicBezTo>
                    <a:pt x="575" y="1"/>
                    <a:pt x="325" y="944"/>
                    <a:pt x="325" y="944"/>
                  </a:cubicBezTo>
                  <a:cubicBezTo>
                    <a:pt x="0" y="2286"/>
                    <a:pt x="681" y="3367"/>
                    <a:pt x="1276" y="3367"/>
                  </a:cubicBezTo>
                  <a:cubicBezTo>
                    <a:pt x="1330" y="3367"/>
                    <a:pt x="1383" y="3358"/>
                    <a:pt x="1435" y="3340"/>
                  </a:cubicBezTo>
                  <a:cubicBezTo>
                    <a:pt x="2011" y="3162"/>
                    <a:pt x="2499" y="1077"/>
                    <a:pt x="1612" y="234"/>
                  </a:cubicBezTo>
                  <a:cubicBezTo>
                    <a:pt x="1426" y="67"/>
                    <a:pt x="1262" y="1"/>
                    <a:pt x="1118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g1d319155aba_0_1564"/>
            <p:cNvSpPr/>
            <p:nvPr/>
          </p:nvSpPr>
          <p:spPr>
            <a:xfrm>
              <a:off x="3959150" y="1936475"/>
              <a:ext cx="844125" cy="704875"/>
            </a:xfrm>
            <a:custGeom>
              <a:rect b="b" l="l" r="r" t="t"/>
              <a:pathLst>
                <a:path extrusionOk="0" h="28195" w="33765">
                  <a:moveTo>
                    <a:pt x="32371" y="1"/>
                  </a:moveTo>
                  <a:cubicBezTo>
                    <a:pt x="32028" y="1"/>
                    <a:pt x="31642" y="113"/>
                    <a:pt x="31236" y="348"/>
                  </a:cubicBezTo>
                  <a:lnTo>
                    <a:pt x="2530" y="16942"/>
                  </a:lnTo>
                  <a:cubicBezTo>
                    <a:pt x="1021" y="17874"/>
                    <a:pt x="90" y="19515"/>
                    <a:pt x="1" y="21290"/>
                  </a:cubicBezTo>
                  <a:lnTo>
                    <a:pt x="1" y="26392"/>
                  </a:lnTo>
                  <a:cubicBezTo>
                    <a:pt x="1" y="27530"/>
                    <a:pt x="586" y="28195"/>
                    <a:pt x="1420" y="28195"/>
                  </a:cubicBezTo>
                  <a:cubicBezTo>
                    <a:pt x="1757" y="28195"/>
                    <a:pt x="2134" y="28086"/>
                    <a:pt x="2530" y="27856"/>
                  </a:cubicBezTo>
                  <a:lnTo>
                    <a:pt x="22052" y="16454"/>
                  </a:lnTo>
                  <a:lnTo>
                    <a:pt x="23205" y="18406"/>
                  </a:lnTo>
                  <a:lnTo>
                    <a:pt x="24315" y="15123"/>
                  </a:lnTo>
                  <a:lnTo>
                    <a:pt x="31236" y="11263"/>
                  </a:lnTo>
                  <a:cubicBezTo>
                    <a:pt x="32745" y="10287"/>
                    <a:pt x="33676" y="8645"/>
                    <a:pt x="33765" y="6870"/>
                  </a:cubicBezTo>
                  <a:lnTo>
                    <a:pt x="33765" y="1768"/>
                  </a:lnTo>
                  <a:cubicBezTo>
                    <a:pt x="33765" y="642"/>
                    <a:pt x="33191" y="1"/>
                    <a:pt x="32371" y="1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g1d319155aba_0_1564"/>
            <p:cNvSpPr/>
            <p:nvPr/>
          </p:nvSpPr>
          <p:spPr>
            <a:xfrm>
              <a:off x="3027425" y="2863600"/>
              <a:ext cx="918450" cy="531325"/>
            </a:xfrm>
            <a:custGeom>
              <a:rect b="b" l="l" r="r" t="t"/>
              <a:pathLst>
                <a:path extrusionOk="0" h="21253" w="36738">
                  <a:moveTo>
                    <a:pt x="15175" y="0"/>
                  </a:moveTo>
                  <a:lnTo>
                    <a:pt x="1" y="8741"/>
                  </a:lnTo>
                  <a:lnTo>
                    <a:pt x="21564" y="21252"/>
                  </a:lnTo>
                  <a:lnTo>
                    <a:pt x="36738" y="12512"/>
                  </a:lnTo>
                  <a:lnTo>
                    <a:pt x="15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g1d319155aba_0_1564"/>
            <p:cNvSpPr/>
            <p:nvPr/>
          </p:nvSpPr>
          <p:spPr>
            <a:xfrm>
              <a:off x="3293650" y="2984000"/>
              <a:ext cx="191900" cy="69275"/>
            </a:xfrm>
            <a:custGeom>
              <a:rect b="b" l="l" r="r" t="t"/>
              <a:pathLst>
                <a:path extrusionOk="0" h="2771" w="7676">
                  <a:moveTo>
                    <a:pt x="4321" y="1"/>
                  </a:moveTo>
                  <a:cubicBezTo>
                    <a:pt x="2550" y="1"/>
                    <a:pt x="850" y="552"/>
                    <a:pt x="0" y="1529"/>
                  </a:cubicBezTo>
                  <a:lnTo>
                    <a:pt x="4304" y="2771"/>
                  </a:lnTo>
                  <a:lnTo>
                    <a:pt x="7676" y="819"/>
                  </a:lnTo>
                  <a:cubicBezTo>
                    <a:pt x="7321" y="597"/>
                    <a:pt x="6877" y="419"/>
                    <a:pt x="6478" y="286"/>
                  </a:cubicBezTo>
                  <a:cubicBezTo>
                    <a:pt x="5783" y="93"/>
                    <a:pt x="5046" y="1"/>
                    <a:pt x="4321" y="1"/>
                  </a:cubicBezTo>
                  <a:close/>
                </a:path>
              </a:pathLst>
            </a:custGeom>
            <a:solidFill>
              <a:srgbClr val="E2E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g1d319155aba_0_1564"/>
            <p:cNvSpPr/>
            <p:nvPr/>
          </p:nvSpPr>
          <p:spPr>
            <a:xfrm>
              <a:off x="3243725" y="3011100"/>
              <a:ext cx="318375" cy="143675"/>
            </a:xfrm>
            <a:custGeom>
              <a:rect b="b" l="l" r="r" t="t"/>
              <a:pathLst>
                <a:path extrusionOk="0" h="5747" w="12735">
                  <a:moveTo>
                    <a:pt x="10472" y="1"/>
                  </a:moveTo>
                  <a:lnTo>
                    <a:pt x="6301" y="2397"/>
                  </a:lnTo>
                  <a:lnTo>
                    <a:pt x="1110" y="844"/>
                  </a:lnTo>
                  <a:lnTo>
                    <a:pt x="1110" y="844"/>
                  </a:lnTo>
                  <a:cubicBezTo>
                    <a:pt x="1" y="2175"/>
                    <a:pt x="400" y="3728"/>
                    <a:pt x="2219" y="4748"/>
                  </a:cubicBezTo>
                  <a:cubicBezTo>
                    <a:pt x="3506" y="5414"/>
                    <a:pt x="4914" y="5747"/>
                    <a:pt x="6329" y="5747"/>
                  </a:cubicBezTo>
                  <a:cubicBezTo>
                    <a:pt x="7743" y="5747"/>
                    <a:pt x="9163" y="5414"/>
                    <a:pt x="10472" y="4748"/>
                  </a:cubicBezTo>
                  <a:cubicBezTo>
                    <a:pt x="12734" y="3462"/>
                    <a:pt x="12734" y="1332"/>
                    <a:pt x="10472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g1d319155aba_0_1564"/>
            <p:cNvSpPr/>
            <p:nvPr/>
          </p:nvSpPr>
          <p:spPr>
            <a:xfrm>
              <a:off x="3570950" y="3046050"/>
              <a:ext cx="581250" cy="333900"/>
            </a:xfrm>
            <a:custGeom>
              <a:rect b="b" l="l" r="r" t="t"/>
              <a:pathLst>
                <a:path extrusionOk="0" h="13356" w="23250">
                  <a:moveTo>
                    <a:pt x="13471" y="1"/>
                  </a:moveTo>
                  <a:cubicBezTo>
                    <a:pt x="13211" y="1"/>
                    <a:pt x="12956" y="67"/>
                    <a:pt x="12734" y="200"/>
                  </a:cubicBezTo>
                  <a:lnTo>
                    <a:pt x="444" y="7343"/>
                  </a:lnTo>
                  <a:cubicBezTo>
                    <a:pt x="0" y="7477"/>
                    <a:pt x="0" y="8053"/>
                    <a:pt x="444" y="8186"/>
                  </a:cubicBezTo>
                  <a:lnTo>
                    <a:pt x="9007" y="13156"/>
                  </a:lnTo>
                  <a:cubicBezTo>
                    <a:pt x="9251" y="13289"/>
                    <a:pt x="9506" y="13355"/>
                    <a:pt x="9761" y="13355"/>
                  </a:cubicBezTo>
                  <a:cubicBezTo>
                    <a:pt x="10016" y="13355"/>
                    <a:pt x="10271" y="13289"/>
                    <a:pt x="10515" y="13156"/>
                  </a:cubicBezTo>
                  <a:lnTo>
                    <a:pt x="22805" y="6012"/>
                  </a:lnTo>
                  <a:cubicBezTo>
                    <a:pt x="23249" y="5791"/>
                    <a:pt x="23249" y="5391"/>
                    <a:pt x="22805" y="5125"/>
                  </a:cubicBezTo>
                  <a:lnTo>
                    <a:pt x="14242" y="200"/>
                  </a:lnTo>
                  <a:cubicBezTo>
                    <a:pt x="13998" y="67"/>
                    <a:pt x="13732" y="1"/>
                    <a:pt x="13471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g1d319155aba_0_1564"/>
            <p:cNvSpPr/>
            <p:nvPr/>
          </p:nvSpPr>
          <p:spPr>
            <a:xfrm>
              <a:off x="3574275" y="3186375"/>
              <a:ext cx="575700" cy="204100"/>
            </a:xfrm>
            <a:custGeom>
              <a:rect b="b" l="l" r="r" t="t"/>
              <a:pathLst>
                <a:path extrusionOk="0" h="8164" w="23028">
                  <a:moveTo>
                    <a:pt x="23027" y="0"/>
                  </a:moveTo>
                  <a:lnTo>
                    <a:pt x="22894" y="266"/>
                  </a:lnTo>
                  <a:lnTo>
                    <a:pt x="22939" y="266"/>
                  </a:lnTo>
                  <a:lnTo>
                    <a:pt x="22983" y="222"/>
                  </a:lnTo>
                  <a:lnTo>
                    <a:pt x="23027" y="178"/>
                  </a:lnTo>
                  <a:cubicBezTo>
                    <a:pt x="23027" y="133"/>
                    <a:pt x="23027" y="133"/>
                    <a:pt x="23027" y="133"/>
                  </a:cubicBezTo>
                  <a:lnTo>
                    <a:pt x="23027" y="89"/>
                  </a:lnTo>
                  <a:lnTo>
                    <a:pt x="23027" y="44"/>
                  </a:lnTo>
                  <a:cubicBezTo>
                    <a:pt x="23027" y="44"/>
                    <a:pt x="23027" y="0"/>
                    <a:pt x="23027" y="0"/>
                  </a:cubicBezTo>
                  <a:close/>
                  <a:moveTo>
                    <a:pt x="22850" y="266"/>
                  </a:moveTo>
                  <a:lnTo>
                    <a:pt x="10560" y="7410"/>
                  </a:lnTo>
                  <a:cubicBezTo>
                    <a:pt x="10516" y="7454"/>
                    <a:pt x="10471" y="7454"/>
                    <a:pt x="10427" y="7498"/>
                  </a:cubicBezTo>
                  <a:lnTo>
                    <a:pt x="9451" y="7498"/>
                  </a:lnTo>
                  <a:lnTo>
                    <a:pt x="9318" y="7454"/>
                  </a:lnTo>
                  <a:lnTo>
                    <a:pt x="9273" y="7454"/>
                  </a:lnTo>
                  <a:lnTo>
                    <a:pt x="9096" y="7365"/>
                  </a:lnTo>
                  <a:lnTo>
                    <a:pt x="311" y="2573"/>
                  </a:lnTo>
                  <a:cubicBezTo>
                    <a:pt x="133" y="2529"/>
                    <a:pt x="45" y="2396"/>
                    <a:pt x="0" y="2263"/>
                  </a:cubicBezTo>
                  <a:lnTo>
                    <a:pt x="0" y="2662"/>
                  </a:lnTo>
                  <a:lnTo>
                    <a:pt x="0" y="2707"/>
                  </a:lnTo>
                  <a:cubicBezTo>
                    <a:pt x="45" y="2884"/>
                    <a:pt x="133" y="3017"/>
                    <a:pt x="311" y="3062"/>
                  </a:cubicBezTo>
                  <a:lnTo>
                    <a:pt x="8874" y="8031"/>
                  </a:lnTo>
                  <a:lnTo>
                    <a:pt x="9051" y="8119"/>
                  </a:lnTo>
                  <a:lnTo>
                    <a:pt x="9096" y="8119"/>
                  </a:lnTo>
                  <a:cubicBezTo>
                    <a:pt x="9096" y="8119"/>
                    <a:pt x="9140" y="8119"/>
                    <a:pt x="9184" y="8164"/>
                  </a:cubicBezTo>
                  <a:lnTo>
                    <a:pt x="9983" y="8164"/>
                  </a:lnTo>
                  <a:lnTo>
                    <a:pt x="10116" y="8119"/>
                  </a:lnTo>
                  <a:lnTo>
                    <a:pt x="10249" y="8119"/>
                  </a:lnTo>
                  <a:lnTo>
                    <a:pt x="10382" y="8031"/>
                  </a:lnTo>
                  <a:lnTo>
                    <a:pt x="22717" y="887"/>
                  </a:lnTo>
                  <a:lnTo>
                    <a:pt x="22850" y="887"/>
                  </a:lnTo>
                  <a:cubicBezTo>
                    <a:pt x="22850" y="887"/>
                    <a:pt x="22850" y="887"/>
                    <a:pt x="22894" y="843"/>
                  </a:cubicBezTo>
                  <a:cubicBezTo>
                    <a:pt x="22894" y="843"/>
                    <a:pt x="22894" y="843"/>
                    <a:pt x="22894" y="799"/>
                  </a:cubicBezTo>
                  <a:lnTo>
                    <a:pt x="22894" y="754"/>
                  </a:lnTo>
                  <a:lnTo>
                    <a:pt x="22894" y="710"/>
                  </a:lnTo>
                  <a:lnTo>
                    <a:pt x="22894" y="266"/>
                  </a:lnTo>
                  <a:close/>
                </a:path>
              </a:pathLst>
            </a:custGeom>
            <a:solidFill>
              <a:srgbClr val="7BA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g1d319155aba_0_1564"/>
            <p:cNvSpPr/>
            <p:nvPr/>
          </p:nvSpPr>
          <p:spPr>
            <a:xfrm>
              <a:off x="3608650" y="3064900"/>
              <a:ext cx="504725" cy="291750"/>
            </a:xfrm>
            <a:custGeom>
              <a:rect b="b" l="l" r="r" t="t"/>
              <a:pathLst>
                <a:path extrusionOk="0" h="11670" w="20189">
                  <a:moveTo>
                    <a:pt x="12074" y="1"/>
                  </a:moveTo>
                  <a:cubicBezTo>
                    <a:pt x="11991" y="1"/>
                    <a:pt x="11914" y="23"/>
                    <a:pt x="11847" y="67"/>
                  </a:cubicBezTo>
                  <a:lnTo>
                    <a:pt x="178" y="6900"/>
                  </a:lnTo>
                  <a:cubicBezTo>
                    <a:pt x="1" y="6989"/>
                    <a:pt x="1" y="7122"/>
                    <a:pt x="178" y="7166"/>
                  </a:cubicBezTo>
                  <a:lnTo>
                    <a:pt x="7898" y="11603"/>
                  </a:lnTo>
                  <a:cubicBezTo>
                    <a:pt x="7965" y="11647"/>
                    <a:pt x="8042" y="11670"/>
                    <a:pt x="8126" y="11670"/>
                  </a:cubicBezTo>
                  <a:cubicBezTo>
                    <a:pt x="8209" y="11670"/>
                    <a:pt x="8298" y="11647"/>
                    <a:pt x="8386" y="11603"/>
                  </a:cubicBezTo>
                  <a:lnTo>
                    <a:pt x="20055" y="4815"/>
                  </a:lnTo>
                  <a:cubicBezTo>
                    <a:pt x="20188" y="4770"/>
                    <a:pt x="20188" y="4593"/>
                    <a:pt x="20055" y="4549"/>
                  </a:cubicBezTo>
                  <a:lnTo>
                    <a:pt x="12335" y="67"/>
                  </a:lnTo>
                  <a:cubicBezTo>
                    <a:pt x="12246" y="23"/>
                    <a:pt x="12158" y="1"/>
                    <a:pt x="12074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g1d319155aba_0_1564"/>
            <p:cNvSpPr/>
            <p:nvPr/>
          </p:nvSpPr>
          <p:spPr>
            <a:xfrm>
              <a:off x="2652525" y="2440975"/>
              <a:ext cx="241825" cy="288425"/>
            </a:xfrm>
            <a:custGeom>
              <a:rect b="b" l="l" r="r" t="t"/>
              <a:pathLst>
                <a:path extrusionOk="0" h="11537" w="9673">
                  <a:moveTo>
                    <a:pt x="1" y="1"/>
                  </a:moveTo>
                  <a:lnTo>
                    <a:pt x="1" y="5902"/>
                  </a:lnTo>
                  <a:lnTo>
                    <a:pt x="9673" y="11537"/>
                  </a:lnTo>
                  <a:lnTo>
                    <a:pt x="9673" y="56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7C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g1d319155aba_0_1564"/>
            <p:cNvSpPr/>
            <p:nvPr/>
          </p:nvSpPr>
          <p:spPr>
            <a:xfrm>
              <a:off x="2652525" y="2305650"/>
              <a:ext cx="475875" cy="276225"/>
            </a:xfrm>
            <a:custGeom>
              <a:rect b="b" l="l" r="r" t="t"/>
              <a:pathLst>
                <a:path extrusionOk="0" h="11049" w="19035">
                  <a:moveTo>
                    <a:pt x="9318" y="1"/>
                  </a:moveTo>
                  <a:lnTo>
                    <a:pt x="1" y="5414"/>
                  </a:lnTo>
                  <a:lnTo>
                    <a:pt x="9673" y="11049"/>
                  </a:lnTo>
                  <a:lnTo>
                    <a:pt x="19034" y="5636"/>
                  </a:lnTo>
                  <a:lnTo>
                    <a:pt x="9318" y="1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g1d319155aba_0_1564"/>
            <p:cNvSpPr/>
            <p:nvPr/>
          </p:nvSpPr>
          <p:spPr>
            <a:xfrm>
              <a:off x="2894325" y="2446525"/>
              <a:ext cx="234075" cy="282875"/>
            </a:xfrm>
            <a:custGeom>
              <a:rect b="b" l="l" r="r" t="t"/>
              <a:pathLst>
                <a:path extrusionOk="0" h="11315" w="9363">
                  <a:moveTo>
                    <a:pt x="9362" y="1"/>
                  </a:moveTo>
                  <a:lnTo>
                    <a:pt x="1" y="5414"/>
                  </a:lnTo>
                  <a:lnTo>
                    <a:pt x="1" y="11315"/>
                  </a:lnTo>
                  <a:lnTo>
                    <a:pt x="9362" y="5902"/>
                  </a:lnTo>
                  <a:lnTo>
                    <a:pt x="9362" y="1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g1d319155aba_0_1564"/>
            <p:cNvSpPr/>
            <p:nvPr/>
          </p:nvSpPr>
          <p:spPr>
            <a:xfrm>
              <a:off x="2365250" y="2457625"/>
              <a:ext cx="242925" cy="437050"/>
            </a:xfrm>
            <a:custGeom>
              <a:rect b="b" l="l" r="r" t="t"/>
              <a:pathLst>
                <a:path extrusionOk="0" h="17482" w="9717">
                  <a:moveTo>
                    <a:pt x="0" y="0"/>
                  </a:moveTo>
                  <a:lnTo>
                    <a:pt x="45" y="11847"/>
                  </a:lnTo>
                  <a:lnTo>
                    <a:pt x="9717" y="17481"/>
                  </a:lnTo>
                  <a:lnTo>
                    <a:pt x="9672" y="5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g1d319155aba_0_1564"/>
            <p:cNvSpPr/>
            <p:nvPr/>
          </p:nvSpPr>
          <p:spPr>
            <a:xfrm>
              <a:off x="2365250" y="2322300"/>
              <a:ext cx="475875" cy="275100"/>
            </a:xfrm>
            <a:custGeom>
              <a:rect b="b" l="l" r="r" t="t"/>
              <a:pathLst>
                <a:path extrusionOk="0" h="11004" w="19035">
                  <a:moveTo>
                    <a:pt x="9362" y="0"/>
                  </a:moveTo>
                  <a:lnTo>
                    <a:pt x="0" y="5413"/>
                  </a:lnTo>
                  <a:lnTo>
                    <a:pt x="9672" y="11004"/>
                  </a:lnTo>
                  <a:lnTo>
                    <a:pt x="19034" y="5635"/>
                  </a:lnTo>
                  <a:lnTo>
                    <a:pt x="9362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g1d319155aba_0_1564"/>
            <p:cNvSpPr/>
            <p:nvPr/>
          </p:nvSpPr>
          <p:spPr>
            <a:xfrm>
              <a:off x="2607050" y="2463175"/>
              <a:ext cx="235175" cy="431500"/>
            </a:xfrm>
            <a:custGeom>
              <a:rect b="b" l="l" r="r" t="t"/>
              <a:pathLst>
                <a:path extrusionOk="0" h="17260" w="9407">
                  <a:moveTo>
                    <a:pt x="9362" y="0"/>
                  </a:moveTo>
                  <a:lnTo>
                    <a:pt x="0" y="5369"/>
                  </a:lnTo>
                  <a:lnTo>
                    <a:pt x="45" y="17259"/>
                  </a:lnTo>
                  <a:lnTo>
                    <a:pt x="9406" y="11846"/>
                  </a:lnTo>
                  <a:lnTo>
                    <a:pt x="9362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g1d319155aba_0_1564"/>
            <p:cNvSpPr/>
            <p:nvPr/>
          </p:nvSpPr>
          <p:spPr>
            <a:xfrm>
              <a:off x="2079075" y="2450975"/>
              <a:ext cx="242925" cy="607850"/>
            </a:xfrm>
            <a:custGeom>
              <a:rect b="b" l="l" r="r" t="t"/>
              <a:pathLst>
                <a:path extrusionOk="0" h="24314" w="9717">
                  <a:moveTo>
                    <a:pt x="0" y="0"/>
                  </a:moveTo>
                  <a:lnTo>
                    <a:pt x="45" y="18723"/>
                  </a:lnTo>
                  <a:lnTo>
                    <a:pt x="9717" y="24314"/>
                  </a:lnTo>
                  <a:lnTo>
                    <a:pt x="9673" y="5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g1d319155aba_0_1564"/>
            <p:cNvSpPr/>
            <p:nvPr/>
          </p:nvSpPr>
          <p:spPr>
            <a:xfrm>
              <a:off x="2079075" y="2315650"/>
              <a:ext cx="475875" cy="275100"/>
            </a:xfrm>
            <a:custGeom>
              <a:rect b="b" l="l" r="r" t="t"/>
              <a:pathLst>
                <a:path extrusionOk="0" h="11004" w="19035">
                  <a:moveTo>
                    <a:pt x="9362" y="0"/>
                  </a:moveTo>
                  <a:lnTo>
                    <a:pt x="0" y="5413"/>
                  </a:lnTo>
                  <a:lnTo>
                    <a:pt x="9673" y="11004"/>
                  </a:lnTo>
                  <a:lnTo>
                    <a:pt x="19034" y="5635"/>
                  </a:lnTo>
                  <a:lnTo>
                    <a:pt x="9362" y="0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g1d319155aba_0_1564"/>
            <p:cNvSpPr/>
            <p:nvPr/>
          </p:nvSpPr>
          <p:spPr>
            <a:xfrm>
              <a:off x="2320875" y="2456500"/>
              <a:ext cx="235175" cy="602325"/>
            </a:xfrm>
            <a:custGeom>
              <a:rect b="b" l="l" r="r" t="t"/>
              <a:pathLst>
                <a:path extrusionOk="0" h="24093" w="9407">
                  <a:moveTo>
                    <a:pt x="9362" y="1"/>
                  </a:moveTo>
                  <a:lnTo>
                    <a:pt x="1" y="5370"/>
                  </a:lnTo>
                  <a:lnTo>
                    <a:pt x="45" y="24093"/>
                  </a:lnTo>
                  <a:lnTo>
                    <a:pt x="9407" y="18724"/>
                  </a:lnTo>
                  <a:lnTo>
                    <a:pt x="9362" y="1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g1d319155aba_0_1564"/>
            <p:cNvSpPr/>
            <p:nvPr/>
          </p:nvSpPr>
          <p:spPr>
            <a:xfrm>
              <a:off x="2120100" y="3219650"/>
              <a:ext cx="897375" cy="362725"/>
            </a:xfrm>
            <a:custGeom>
              <a:rect b="b" l="l" r="r" t="t"/>
              <a:pathLst>
                <a:path extrusionOk="0" h="14509" w="35895">
                  <a:moveTo>
                    <a:pt x="35673" y="0"/>
                  </a:moveTo>
                  <a:lnTo>
                    <a:pt x="35629" y="548"/>
                  </a:lnTo>
                  <a:lnTo>
                    <a:pt x="35629" y="548"/>
                  </a:lnTo>
                  <a:cubicBezTo>
                    <a:pt x="35689" y="501"/>
                    <a:pt x="35725" y="436"/>
                    <a:pt x="35761" y="399"/>
                  </a:cubicBezTo>
                  <a:cubicBezTo>
                    <a:pt x="35761" y="399"/>
                    <a:pt x="35761" y="355"/>
                    <a:pt x="35761" y="355"/>
                  </a:cubicBezTo>
                  <a:cubicBezTo>
                    <a:pt x="35806" y="311"/>
                    <a:pt x="35850" y="222"/>
                    <a:pt x="35850" y="178"/>
                  </a:cubicBezTo>
                  <a:cubicBezTo>
                    <a:pt x="35895" y="89"/>
                    <a:pt x="35761" y="45"/>
                    <a:pt x="35673" y="0"/>
                  </a:cubicBezTo>
                  <a:close/>
                  <a:moveTo>
                    <a:pt x="35629" y="548"/>
                  </a:moveTo>
                  <a:cubicBezTo>
                    <a:pt x="35615" y="559"/>
                    <a:pt x="35600" y="569"/>
                    <a:pt x="35584" y="577"/>
                  </a:cubicBezTo>
                  <a:cubicBezTo>
                    <a:pt x="35540" y="621"/>
                    <a:pt x="35495" y="666"/>
                    <a:pt x="35451" y="710"/>
                  </a:cubicBezTo>
                  <a:cubicBezTo>
                    <a:pt x="35407" y="710"/>
                    <a:pt x="35362" y="754"/>
                    <a:pt x="35318" y="799"/>
                  </a:cubicBezTo>
                  <a:lnTo>
                    <a:pt x="16018" y="12024"/>
                  </a:lnTo>
                  <a:cubicBezTo>
                    <a:pt x="15885" y="12068"/>
                    <a:pt x="15707" y="12157"/>
                    <a:pt x="15574" y="12201"/>
                  </a:cubicBezTo>
                  <a:lnTo>
                    <a:pt x="15441" y="12246"/>
                  </a:lnTo>
                  <a:lnTo>
                    <a:pt x="15219" y="12290"/>
                  </a:lnTo>
                  <a:lnTo>
                    <a:pt x="14953" y="12334"/>
                  </a:lnTo>
                  <a:cubicBezTo>
                    <a:pt x="14953" y="12334"/>
                    <a:pt x="14909" y="12068"/>
                    <a:pt x="14909" y="12068"/>
                  </a:cubicBezTo>
                  <a:cubicBezTo>
                    <a:pt x="14775" y="12068"/>
                    <a:pt x="14687" y="11802"/>
                    <a:pt x="14554" y="11802"/>
                  </a:cubicBezTo>
                  <a:lnTo>
                    <a:pt x="14509" y="11802"/>
                  </a:lnTo>
                  <a:cubicBezTo>
                    <a:pt x="14376" y="11802"/>
                    <a:pt x="14287" y="12068"/>
                    <a:pt x="14154" y="12068"/>
                  </a:cubicBezTo>
                  <a:cubicBezTo>
                    <a:pt x="14154" y="12068"/>
                    <a:pt x="14110" y="12201"/>
                    <a:pt x="14110" y="12201"/>
                  </a:cubicBezTo>
                  <a:cubicBezTo>
                    <a:pt x="14021" y="12201"/>
                    <a:pt x="13952" y="12221"/>
                    <a:pt x="13877" y="12221"/>
                  </a:cubicBezTo>
                  <a:cubicBezTo>
                    <a:pt x="13839" y="12221"/>
                    <a:pt x="13799" y="12216"/>
                    <a:pt x="13755" y="12201"/>
                  </a:cubicBezTo>
                  <a:lnTo>
                    <a:pt x="13356" y="12201"/>
                  </a:lnTo>
                  <a:cubicBezTo>
                    <a:pt x="13267" y="12157"/>
                    <a:pt x="13134" y="12068"/>
                    <a:pt x="13045" y="12024"/>
                  </a:cubicBezTo>
                  <a:lnTo>
                    <a:pt x="622" y="4836"/>
                  </a:lnTo>
                  <a:cubicBezTo>
                    <a:pt x="267" y="4659"/>
                    <a:pt x="45" y="4348"/>
                    <a:pt x="1" y="3993"/>
                  </a:cubicBezTo>
                  <a:lnTo>
                    <a:pt x="1" y="6212"/>
                  </a:lnTo>
                  <a:cubicBezTo>
                    <a:pt x="45" y="6567"/>
                    <a:pt x="267" y="6922"/>
                    <a:pt x="622" y="7055"/>
                  </a:cubicBezTo>
                  <a:lnTo>
                    <a:pt x="13045" y="14287"/>
                  </a:lnTo>
                  <a:cubicBezTo>
                    <a:pt x="13134" y="14331"/>
                    <a:pt x="13267" y="14375"/>
                    <a:pt x="13356" y="14420"/>
                  </a:cubicBezTo>
                  <a:lnTo>
                    <a:pt x="13045" y="14420"/>
                  </a:lnTo>
                  <a:cubicBezTo>
                    <a:pt x="13045" y="14420"/>
                    <a:pt x="12868" y="14464"/>
                    <a:pt x="12868" y="14464"/>
                  </a:cubicBezTo>
                  <a:lnTo>
                    <a:pt x="13711" y="14464"/>
                  </a:lnTo>
                  <a:lnTo>
                    <a:pt x="13977" y="14508"/>
                  </a:lnTo>
                  <a:lnTo>
                    <a:pt x="14509" y="14508"/>
                  </a:lnTo>
                  <a:cubicBezTo>
                    <a:pt x="14509" y="14508"/>
                    <a:pt x="14332" y="14464"/>
                    <a:pt x="14421" y="14464"/>
                  </a:cubicBezTo>
                  <a:lnTo>
                    <a:pt x="15175" y="14464"/>
                  </a:lnTo>
                  <a:lnTo>
                    <a:pt x="15397" y="14420"/>
                  </a:lnTo>
                  <a:lnTo>
                    <a:pt x="15485" y="14375"/>
                  </a:lnTo>
                  <a:lnTo>
                    <a:pt x="15530" y="14375"/>
                  </a:lnTo>
                  <a:cubicBezTo>
                    <a:pt x="15663" y="14331"/>
                    <a:pt x="15840" y="14287"/>
                    <a:pt x="15929" y="14198"/>
                  </a:cubicBezTo>
                  <a:lnTo>
                    <a:pt x="35229" y="2973"/>
                  </a:lnTo>
                  <a:cubicBezTo>
                    <a:pt x="35273" y="2973"/>
                    <a:pt x="35318" y="2928"/>
                    <a:pt x="35362" y="2928"/>
                  </a:cubicBezTo>
                  <a:cubicBezTo>
                    <a:pt x="35407" y="2884"/>
                    <a:pt x="35451" y="2840"/>
                    <a:pt x="35495" y="2795"/>
                  </a:cubicBezTo>
                  <a:cubicBezTo>
                    <a:pt x="35540" y="2751"/>
                    <a:pt x="35584" y="2707"/>
                    <a:pt x="35628" y="2662"/>
                  </a:cubicBezTo>
                  <a:cubicBezTo>
                    <a:pt x="35673" y="2618"/>
                    <a:pt x="35628" y="2618"/>
                    <a:pt x="35673" y="2618"/>
                  </a:cubicBezTo>
                  <a:cubicBezTo>
                    <a:pt x="35673" y="2573"/>
                    <a:pt x="35717" y="2573"/>
                    <a:pt x="35717" y="2529"/>
                  </a:cubicBezTo>
                  <a:cubicBezTo>
                    <a:pt x="35717" y="2485"/>
                    <a:pt x="35761" y="2440"/>
                    <a:pt x="35761" y="2440"/>
                  </a:cubicBezTo>
                  <a:cubicBezTo>
                    <a:pt x="35761" y="2396"/>
                    <a:pt x="35628" y="2352"/>
                    <a:pt x="35628" y="2352"/>
                  </a:cubicBezTo>
                  <a:cubicBezTo>
                    <a:pt x="35628" y="2307"/>
                    <a:pt x="35495" y="2263"/>
                    <a:pt x="35495" y="2219"/>
                  </a:cubicBezTo>
                  <a:lnTo>
                    <a:pt x="35629" y="548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g1d319155aba_0_1564"/>
            <p:cNvSpPr/>
            <p:nvPr/>
          </p:nvSpPr>
          <p:spPr>
            <a:xfrm>
              <a:off x="2114575" y="3008625"/>
              <a:ext cx="908450" cy="519950"/>
            </a:xfrm>
            <a:custGeom>
              <a:rect b="b" l="l" r="r" t="t"/>
              <a:pathLst>
                <a:path extrusionOk="0" h="20798" w="36338">
                  <a:moveTo>
                    <a:pt x="21607" y="0"/>
                  </a:moveTo>
                  <a:cubicBezTo>
                    <a:pt x="21108" y="0"/>
                    <a:pt x="20609" y="122"/>
                    <a:pt x="20143" y="366"/>
                  </a:cubicBezTo>
                  <a:lnTo>
                    <a:pt x="843" y="11547"/>
                  </a:lnTo>
                  <a:cubicBezTo>
                    <a:pt x="0" y="12035"/>
                    <a:pt x="44" y="12789"/>
                    <a:pt x="843" y="13277"/>
                  </a:cubicBezTo>
                  <a:lnTo>
                    <a:pt x="13266" y="20465"/>
                  </a:lnTo>
                  <a:cubicBezTo>
                    <a:pt x="13732" y="20687"/>
                    <a:pt x="14242" y="20798"/>
                    <a:pt x="14752" y="20798"/>
                  </a:cubicBezTo>
                  <a:cubicBezTo>
                    <a:pt x="15263" y="20798"/>
                    <a:pt x="15773" y="20687"/>
                    <a:pt x="16239" y="20465"/>
                  </a:cubicBezTo>
                  <a:lnTo>
                    <a:pt x="35494" y="9240"/>
                  </a:lnTo>
                  <a:cubicBezTo>
                    <a:pt x="36337" y="8752"/>
                    <a:pt x="36337" y="7997"/>
                    <a:pt x="35494" y="7554"/>
                  </a:cubicBezTo>
                  <a:lnTo>
                    <a:pt x="23071" y="366"/>
                  </a:lnTo>
                  <a:cubicBezTo>
                    <a:pt x="22606" y="122"/>
                    <a:pt x="22106" y="0"/>
                    <a:pt x="21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g1d319155aba_0_1564"/>
            <p:cNvSpPr/>
            <p:nvPr/>
          </p:nvSpPr>
          <p:spPr>
            <a:xfrm>
              <a:off x="2528300" y="3164175"/>
              <a:ext cx="63250" cy="88775"/>
            </a:xfrm>
            <a:custGeom>
              <a:rect b="b" l="l" r="r" t="t"/>
              <a:pathLst>
                <a:path extrusionOk="0" h="3551" w="2530">
                  <a:moveTo>
                    <a:pt x="2529" y="1"/>
                  </a:moveTo>
                  <a:lnTo>
                    <a:pt x="0" y="888"/>
                  </a:lnTo>
                  <a:lnTo>
                    <a:pt x="0" y="3550"/>
                  </a:lnTo>
                  <a:lnTo>
                    <a:pt x="1198" y="3550"/>
                  </a:lnTo>
                  <a:lnTo>
                    <a:pt x="2529" y="2397"/>
                  </a:lnTo>
                  <a:lnTo>
                    <a:pt x="2529" y="1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g1d319155aba_0_1564"/>
            <p:cNvSpPr/>
            <p:nvPr/>
          </p:nvSpPr>
          <p:spPr>
            <a:xfrm>
              <a:off x="2534950" y="3217425"/>
              <a:ext cx="56600" cy="117600"/>
            </a:xfrm>
            <a:custGeom>
              <a:rect b="b" l="l" r="r" t="t"/>
              <a:pathLst>
                <a:path extrusionOk="0" h="4704" w="2264">
                  <a:moveTo>
                    <a:pt x="2263" y="0"/>
                  </a:moveTo>
                  <a:lnTo>
                    <a:pt x="1" y="1243"/>
                  </a:lnTo>
                  <a:lnTo>
                    <a:pt x="1" y="4703"/>
                  </a:lnTo>
                  <a:lnTo>
                    <a:pt x="2263" y="341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rgbClr val="BB4F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g1d319155aba_0_1564"/>
            <p:cNvSpPr/>
            <p:nvPr/>
          </p:nvSpPr>
          <p:spPr>
            <a:xfrm>
              <a:off x="2381875" y="3181925"/>
              <a:ext cx="153100" cy="134250"/>
            </a:xfrm>
            <a:custGeom>
              <a:rect b="b" l="l" r="r" t="t"/>
              <a:pathLst>
                <a:path extrusionOk="0" h="5370" w="6124">
                  <a:moveTo>
                    <a:pt x="2973" y="1"/>
                  </a:moveTo>
                  <a:cubicBezTo>
                    <a:pt x="2840" y="1"/>
                    <a:pt x="2663" y="45"/>
                    <a:pt x="2485" y="45"/>
                  </a:cubicBezTo>
                  <a:cubicBezTo>
                    <a:pt x="2264" y="89"/>
                    <a:pt x="2042" y="134"/>
                    <a:pt x="1820" y="222"/>
                  </a:cubicBezTo>
                  <a:cubicBezTo>
                    <a:pt x="1554" y="311"/>
                    <a:pt x="1287" y="444"/>
                    <a:pt x="1021" y="577"/>
                  </a:cubicBezTo>
                  <a:lnTo>
                    <a:pt x="977" y="577"/>
                  </a:lnTo>
                  <a:cubicBezTo>
                    <a:pt x="844" y="666"/>
                    <a:pt x="666" y="799"/>
                    <a:pt x="533" y="888"/>
                  </a:cubicBezTo>
                  <a:cubicBezTo>
                    <a:pt x="444" y="977"/>
                    <a:pt x="400" y="1065"/>
                    <a:pt x="311" y="1154"/>
                  </a:cubicBezTo>
                  <a:cubicBezTo>
                    <a:pt x="267" y="1199"/>
                    <a:pt x="223" y="1287"/>
                    <a:pt x="178" y="1376"/>
                  </a:cubicBezTo>
                  <a:cubicBezTo>
                    <a:pt x="134" y="1420"/>
                    <a:pt x="90" y="1509"/>
                    <a:pt x="90" y="1554"/>
                  </a:cubicBezTo>
                  <a:cubicBezTo>
                    <a:pt x="45" y="1642"/>
                    <a:pt x="45" y="1687"/>
                    <a:pt x="1" y="1775"/>
                  </a:cubicBezTo>
                  <a:cubicBezTo>
                    <a:pt x="1" y="1820"/>
                    <a:pt x="1" y="1908"/>
                    <a:pt x="1" y="1953"/>
                  </a:cubicBezTo>
                  <a:lnTo>
                    <a:pt x="1" y="2042"/>
                  </a:lnTo>
                  <a:lnTo>
                    <a:pt x="1" y="5369"/>
                  </a:lnTo>
                  <a:cubicBezTo>
                    <a:pt x="1" y="5325"/>
                    <a:pt x="45" y="5236"/>
                    <a:pt x="45" y="5192"/>
                  </a:cubicBezTo>
                  <a:cubicBezTo>
                    <a:pt x="90" y="5103"/>
                    <a:pt x="134" y="5014"/>
                    <a:pt x="178" y="4970"/>
                  </a:cubicBezTo>
                  <a:cubicBezTo>
                    <a:pt x="223" y="4881"/>
                    <a:pt x="267" y="4837"/>
                    <a:pt x="311" y="4748"/>
                  </a:cubicBezTo>
                  <a:cubicBezTo>
                    <a:pt x="356" y="4659"/>
                    <a:pt x="444" y="4571"/>
                    <a:pt x="533" y="4526"/>
                  </a:cubicBezTo>
                  <a:cubicBezTo>
                    <a:pt x="666" y="4393"/>
                    <a:pt x="844" y="4260"/>
                    <a:pt x="977" y="4171"/>
                  </a:cubicBezTo>
                  <a:lnTo>
                    <a:pt x="1021" y="4171"/>
                  </a:lnTo>
                  <a:cubicBezTo>
                    <a:pt x="1287" y="4038"/>
                    <a:pt x="1554" y="3905"/>
                    <a:pt x="1820" y="3816"/>
                  </a:cubicBezTo>
                  <a:cubicBezTo>
                    <a:pt x="2042" y="3772"/>
                    <a:pt x="2264" y="3683"/>
                    <a:pt x="2485" y="3639"/>
                  </a:cubicBezTo>
                  <a:cubicBezTo>
                    <a:pt x="2663" y="3639"/>
                    <a:pt x="2796" y="3594"/>
                    <a:pt x="2973" y="3594"/>
                  </a:cubicBezTo>
                  <a:lnTo>
                    <a:pt x="4083" y="3594"/>
                  </a:lnTo>
                  <a:lnTo>
                    <a:pt x="4438" y="3639"/>
                  </a:lnTo>
                  <a:lnTo>
                    <a:pt x="4793" y="3683"/>
                  </a:lnTo>
                  <a:lnTo>
                    <a:pt x="5147" y="3772"/>
                  </a:lnTo>
                  <a:cubicBezTo>
                    <a:pt x="5325" y="3816"/>
                    <a:pt x="5458" y="3861"/>
                    <a:pt x="5591" y="3949"/>
                  </a:cubicBezTo>
                  <a:cubicBezTo>
                    <a:pt x="5769" y="3994"/>
                    <a:pt x="5946" y="4082"/>
                    <a:pt x="6124" y="4171"/>
                  </a:cubicBezTo>
                  <a:lnTo>
                    <a:pt x="6124" y="622"/>
                  </a:lnTo>
                  <a:cubicBezTo>
                    <a:pt x="5946" y="533"/>
                    <a:pt x="5769" y="400"/>
                    <a:pt x="5591" y="356"/>
                  </a:cubicBezTo>
                  <a:cubicBezTo>
                    <a:pt x="5458" y="267"/>
                    <a:pt x="5325" y="222"/>
                    <a:pt x="5147" y="178"/>
                  </a:cubicBezTo>
                  <a:lnTo>
                    <a:pt x="4793" y="89"/>
                  </a:lnTo>
                  <a:lnTo>
                    <a:pt x="4438" y="45"/>
                  </a:lnTo>
                  <a:lnTo>
                    <a:pt x="4083" y="1"/>
                  </a:lnTo>
                  <a:close/>
                </a:path>
              </a:pathLst>
            </a:custGeom>
            <a:solidFill>
              <a:srgbClr val="D6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g1d319155aba_0_1564"/>
            <p:cNvSpPr/>
            <p:nvPr/>
          </p:nvSpPr>
          <p:spPr>
            <a:xfrm>
              <a:off x="2534950" y="3248475"/>
              <a:ext cx="26650" cy="88625"/>
            </a:xfrm>
            <a:custGeom>
              <a:rect b="b" l="l" r="r" t="t"/>
              <a:pathLst>
                <a:path extrusionOk="0" h="3545" w="1066">
                  <a:moveTo>
                    <a:pt x="1" y="1"/>
                  </a:moveTo>
                  <a:lnTo>
                    <a:pt x="1" y="3461"/>
                  </a:lnTo>
                  <a:cubicBezTo>
                    <a:pt x="94" y="3520"/>
                    <a:pt x="181" y="3544"/>
                    <a:pt x="262" y="3544"/>
                  </a:cubicBezTo>
                  <a:cubicBezTo>
                    <a:pt x="696" y="3544"/>
                    <a:pt x="954" y="2840"/>
                    <a:pt x="1037" y="2840"/>
                  </a:cubicBezTo>
                  <a:cubicBezTo>
                    <a:pt x="1056" y="2840"/>
                    <a:pt x="1065" y="2879"/>
                    <a:pt x="1065" y="2973"/>
                  </a:cubicBezTo>
                  <a:lnTo>
                    <a:pt x="1065" y="1376"/>
                  </a:lnTo>
                  <a:cubicBezTo>
                    <a:pt x="1065" y="844"/>
                    <a:pt x="710" y="400"/>
                    <a:pt x="1" y="1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g1d319155aba_0_1564"/>
            <p:cNvSpPr/>
            <p:nvPr/>
          </p:nvSpPr>
          <p:spPr>
            <a:xfrm>
              <a:off x="2534950" y="3246250"/>
              <a:ext cx="26650" cy="90850"/>
            </a:xfrm>
            <a:custGeom>
              <a:rect b="b" l="l" r="r" t="t"/>
              <a:pathLst>
                <a:path extrusionOk="0" h="3634" w="1066">
                  <a:moveTo>
                    <a:pt x="1" y="1"/>
                  </a:moveTo>
                  <a:lnTo>
                    <a:pt x="1" y="3550"/>
                  </a:lnTo>
                  <a:cubicBezTo>
                    <a:pt x="94" y="3609"/>
                    <a:pt x="181" y="3633"/>
                    <a:pt x="262" y="3633"/>
                  </a:cubicBezTo>
                  <a:cubicBezTo>
                    <a:pt x="696" y="3633"/>
                    <a:pt x="954" y="2929"/>
                    <a:pt x="1037" y="2929"/>
                  </a:cubicBezTo>
                  <a:cubicBezTo>
                    <a:pt x="1056" y="2929"/>
                    <a:pt x="1065" y="2968"/>
                    <a:pt x="1065" y="3062"/>
                  </a:cubicBezTo>
                  <a:lnTo>
                    <a:pt x="1065" y="1465"/>
                  </a:lnTo>
                  <a:cubicBezTo>
                    <a:pt x="977" y="844"/>
                    <a:pt x="577" y="267"/>
                    <a:pt x="1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g1d319155aba_0_1564"/>
            <p:cNvSpPr/>
            <p:nvPr/>
          </p:nvSpPr>
          <p:spPr>
            <a:xfrm>
              <a:off x="2591525" y="3285075"/>
              <a:ext cx="49925" cy="107625"/>
            </a:xfrm>
            <a:custGeom>
              <a:rect b="b" l="l" r="r" t="t"/>
              <a:pathLst>
                <a:path extrusionOk="0" h="4305" w="1997">
                  <a:moveTo>
                    <a:pt x="1997" y="1"/>
                  </a:moveTo>
                  <a:cubicBezTo>
                    <a:pt x="1997" y="134"/>
                    <a:pt x="1997" y="267"/>
                    <a:pt x="1952" y="400"/>
                  </a:cubicBezTo>
                  <a:cubicBezTo>
                    <a:pt x="1908" y="533"/>
                    <a:pt x="1908" y="666"/>
                    <a:pt x="1864" y="755"/>
                  </a:cubicBezTo>
                  <a:cubicBezTo>
                    <a:pt x="1775" y="888"/>
                    <a:pt x="1731" y="1021"/>
                    <a:pt x="1686" y="1154"/>
                  </a:cubicBezTo>
                  <a:cubicBezTo>
                    <a:pt x="1598" y="1288"/>
                    <a:pt x="1509" y="1421"/>
                    <a:pt x="1376" y="1554"/>
                  </a:cubicBezTo>
                  <a:cubicBezTo>
                    <a:pt x="1243" y="1731"/>
                    <a:pt x="1110" y="1864"/>
                    <a:pt x="976" y="1997"/>
                  </a:cubicBezTo>
                  <a:cubicBezTo>
                    <a:pt x="710" y="2264"/>
                    <a:pt x="400" y="2485"/>
                    <a:pt x="89" y="2663"/>
                  </a:cubicBezTo>
                  <a:lnTo>
                    <a:pt x="0" y="2707"/>
                  </a:lnTo>
                  <a:lnTo>
                    <a:pt x="0" y="4305"/>
                  </a:lnTo>
                  <a:lnTo>
                    <a:pt x="89" y="4216"/>
                  </a:lnTo>
                  <a:cubicBezTo>
                    <a:pt x="400" y="4038"/>
                    <a:pt x="710" y="3817"/>
                    <a:pt x="976" y="3595"/>
                  </a:cubicBezTo>
                  <a:cubicBezTo>
                    <a:pt x="1110" y="3462"/>
                    <a:pt x="1243" y="3284"/>
                    <a:pt x="1376" y="3151"/>
                  </a:cubicBezTo>
                  <a:cubicBezTo>
                    <a:pt x="1509" y="3018"/>
                    <a:pt x="1598" y="2885"/>
                    <a:pt x="1686" y="2752"/>
                  </a:cubicBezTo>
                  <a:cubicBezTo>
                    <a:pt x="1731" y="2619"/>
                    <a:pt x="1775" y="2485"/>
                    <a:pt x="1864" y="2352"/>
                  </a:cubicBezTo>
                  <a:cubicBezTo>
                    <a:pt x="1908" y="2219"/>
                    <a:pt x="1908" y="2086"/>
                    <a:pt x="1952" y="1953"/>
                  </a:cubicBezTo>
                  <a:cubicBezTo>
                    <a:pt x="1997" y="1820"/>
                    <a:pt x="1997" y="1687"/>
                    <a:pt x="1997" y="1598"/>
                  </a:cubicBezTo>
                  <a:lnTo>
                    <a:pt x="1997" y="1509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g1d319155aba_0_1564"/>
            <p:cNvSpPr/>
            <p:nvPr/>
          </p:nvSpPr>
          <p:spPr>
            <a:xfrm>
              <a:off x="2534950" y="3217425"/>
              <a:ext cx="123150" cy="135350"/>
            </a:xfrm>
            <a:custGeom>
              <a:rect b="b" l="l" r="r" t="t"/>
              <a:pathLst>
                <a:path extrusionOk="0" h="5414" w="4926">
                  <a:moveTo>
                    <a:pt x="2263" y="0"/>
                  </a:moveTo>
                  <a:lnTo>
                    <a:pt x="1" y="1243"/>
                  </a:lnTo>
                  <a:cubicBezTo>
                    <a:pt x="1376" y="2041"/>
                    <a:pt x="1376" y="3284"/>
                    <a:pt x="1" y="4082"/>
                  </a:cubicBezTo>
                  <a:lnTo>
                    <a:pt x="2263" y="5413"/>
                  </a:lnTo>
                  <a:cubicBezTo>
                    <a:pt x="4925" y="3905"/>
                    <a:pt x="4925" y="1553"/>
                    <a:pt x="2263" y="0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g1d319155aba_0_1564"/>
            <p:cNvSpPr/>
            <p:nvPr/>
          </p:nvSpPr>
          <p:spPr>
            <a:xfrm>
              <a:off x="2534950" y="3332775"/>
              <a:ext cx="57700" cy="59925"/>
            </a:xfrm>
            <a:custGeom>
              <a:rect b="b" l="l" r="r" t="t"/>
              <a:pathLst>
                <a:path extrusionOk="0" h="2397" w="2308">
                  <a:moveTo>
                    <a:pt x="2308" y="1"/>
                  </a:moveTo>
                  <a:lnTo>
                    <a:pt x="1" y="711"/>
                  </a:lnTo>
                  <a:lnTo>
                    <a:pt x="1" y="1066"/>
                  </a:lnTo>
                  <a:lnTo>
                    <a:pt x="2263" y="2397"/>
                  </a:lnTo>
                  <a:lnTo>
                    <a:pt x="2308" y="1"/>
                  </a:lnTo>
                  <a:close/>
                </a:path>
              </a:pathLst>
            </a:custGeom>
            <a:solidFill>
              <a:srgbClr val="8863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g1d319155aba_0_1564"/>
            <p:cNvSpPr/>
            <p:nvPr/>
          </p:nvSpPr>
          <p:spPr>
            <a:xfrm>
              <a:off x="2472825" y="3332775"/>
              <a:ext cx="119825" cy="87650"/>
            </a:xfrm>
            <a:custGeom>
              <a:rect b="b" l="l" r="r" t="t"/>
              <a:pathLst>
                <a:path extrusionOk="0" h="3506" w="4793">
                  <a:moveTo>
                    <a:pt x="4793" y="1"/>
                  </a:moveTo>
                  <a:cubicBezTo>
                    <a:pt x="4305" y="267"/>
                    <a:pt x="3772" y="489"/>
                    <a:pt x="3240" y="666"/>
                  </a:cubicBezTo>
                  <a:cubicBezTo>
                    <a:pt x="2840" y="799"/>
                    <a:pt x="2397" y="932"/>
                    <a:pt x="1997" y="977"/>
                  </a:cubicBezTo>
                  <a:cubicBezTo>
                    <a:pt x="1687" y="1021"/>
                    <a:pt x="1421" y="1066"/>
                    <a:pt x="1110" y="1110"/>
                  </a:cubicBezTo>
                  <a:cubicBezTo>
                    <a:pt x="800" y="1154"/>
                    <a:pt x="622" y="1154"/>
                    <a:pt x="356" y="1154"/>
                  </a:cubicBezTo>
                  <a:lnTo>
                    <a:pt x="1" y="1154"/>
                  </a:lnTo>
                  <a:lnTo>
                    <a:pt x="1" y="3506"/>
                  </a:lnTo>
                  <a:lnTo>
                    <a:pt x="400" y="3506"/>
                  </a:lnTo>
                  <a:lnTo>
                    <a:pt x="1155" y="3461"/>
                  </a:lnTo>
                  <a:cubicBezTo>
                    <a:pt x="1421" y="3461"/>
                    <a:pt x="1687" y="3417"/>
                    <a:pt x="1997" y="3328"/>
                  </a:cubicBezTo>
                  <a:cubicBezTo>
                    <a:pt x="2441" y="3284"/>
                    <a:pt x="2840" y="3151"/>
                    <a:pt x="3240" y="3018"/>
                  </a:cubicBezTo>
                  <a:cubicBezTo>
                    <a:pt x="3772" y="2885"/>
                    <a:pt x="4305" y="2663"/>
                    <a:pt x="4793" y="2397"/>
                  </a:cubicBezTo>
                  <a:lnTo>
                    <a:pt x="4793" y="1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g1d319155aba_0_1564"/>
            <p:cNvSpPr/>
            <p:nvPr/>
          </p:nvSpPr>
          <p:spPr>
            <a:xfrm>
              <a:off x="2471725" y="3312825"/>
              <a:ext cx="25" cy="108725"/>
            </a:xfrm>
            <a:custGeom>
              <a:rect b="b" l="l" r="r" t="t"/>
              <a:pathLst>
                <a:path extrusionOk="0" h="4349" w="1">
                  <a:moveTo>
                    <a:pt x="1" y="1952"/>
                  </a:moveTo>
                  <a:lnTo>
                    <a:pt x="1" y="4348"/>
                  </a:lnTo>
                  <a:lnTo>
                    <a:pt x="1" y="24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g1d319155aba_0_1564"/>
            <p:cNvSpPr/>
            <p:nvPr/>
          </p:nvSpPr>
          <p:spPr>
            <a:xfrm>
              <a:off x="2472825" y="3300625"/>
              <a:ext cx="119825" cy="61100"/>
            </a:xfrm>
            <a:custGeom>
              <a:rect b="b" l="l" r="r" t="t"/>
              <a:pathLst>
                <a:path extrusionOk="0" h="2444" w="4793">
                  <a:moveTo>
                    <a:pt x="2530" y="0"/>
                  </a:moveTo>
                  <a:cubicBezTo>
                    <a:pt x="1731" y="444"/>
                    <a:pt x="844" y="621"/>
                    <a:pt x="1" y="621"/>
                  </a:cubicBezTo>
                  <a:lnTo>
                    <a:pt x="1" y="2440"/>
                  </a:lnTo>
                  <a:cubicBezTo>
                    <a:pt x="83" y="2442"/>
                    <a:pt x="166" y="2444"/>
                    <a:pt x="248" y="2444"/>
                  </a:cubicBezTo>
                  <a:cubicBezTo>
                    <a:pt x="1807" y="2444"/>
                    <a:pt x="3360" y="2045"/>
                    <a:pt x="4793" y="1287"/>
                  </a:cubicBezTo>
                  <a:lnTo>
                    <a:pt x="2530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g1d319155aba_0_1564"/>
            <p:cNvSpPr/>
            <p:nvPr/>
          </p:nvSpPr>
          <p:spPr>
            <a:xfrm>
              <a:off x="2300900" y="3229625"/>
              <a:ext cx="171950" cy="190800"/>
            </a:xfrm>
            <a:custGeom>
              <a:rect b="b" l="l" r="r" t="t"/>
              <a:pathLst>
                <a:path extrusionOk="0" h="7632" w="6878">
                  <a:moveTo>
                    <a:pt x="1" y="0"/>
                  </a:moveTo>
                  <a:lnTo>
                    <a:pt x="1" y="3594"/>
                  </a:lnTo>
                  <a:cubicBezTo>
                    <a:pt x="1" y="4615"/>
                    <a:pt x="666" y="5724"/>
                    <a:pt x="2042" y="6523"/>
                  </a:cubicBezTo>
                  <a:cubicBezTo>
                    <a:pt x="2352" y="6700"/>
                    <a:pt x="2663" y="6833"/>
                    <a:pt x="3018" y="6966"/>
                  </a:cubicBezTo>
                  <a:cubicBezTo>
                    <a:pt x="3284" y="7099"/>
                    <a:pt x="3550" y="7188"/>
                    <a:pt x="3817" y="7232"/>
                  </a:cubicBezTo>
                  <a:cubicBezTo>
                    <a:pt x="4083" y="7321"/>
                    <a:pt x="4305" y="7366"/>
                    <a:pt x="4571" y="7410"/>
                  </a:cubicBezTo>
                  <a:cubicBezTo>
                    <a:pt x="4793" y="7454"/>
                    <a:pt x="5014" y="7499"/>
                    <a:pt x="5236" y="7543"/>
                  </a:cubicBezTo>
                  <a:cubicBezTo>
                    <a:pt x="5458" y="7587"/>
                    <a:pt x="5680" y="7587"/>
                    <a:pt x="5857" y="7632"/>
                  </a:cubicBezTo>
                  <a:lnTo>
                    <a:pt x="6878" y="7632"/>
                  </a:lnTo>
                  <a:lnTo>
                    <a:pt x="6878" y="3994"/>
                  </a:lnTo>
                  <a:lnTo>
                    <a:pt x="6567" y="3994"/>
                  </a:lnTo>
                  <a:cubicBezTo>
                    <a:pt x="6346" y="3994"/>
                    <a:pt x="6124" y="3994"/>
                    <a:pt x="5857" y="3949"/>
                  </a:cubicBezTo>
                  <a:cubicBezTo>
                    <a:pt x="5636" y="3905"/>
                    <a:pt x="5458" y="3905"/>
                    <a:pt x="5236" y="3860"/>
                  </a:cubicBezTo>
                  <a:cubicBezTo>
                    <a:pt x="5014" y="3816"/>
                    <a:pt x="4748" y="3816"/>
                    <a:pt x="4571" y="3772"/>
                  </a:cubicBezTo>
                  <a:cubicBezTo>
                    <a:pt x="4349" y="3727"/>
                    <a:pt x="4083" y="3639"/>
                    <a:pt x="3817" y="3594"/>
                  </a:cubicBezTo>
                  <a:cubicBezTo>
                    <a:pt x="3595" y="3506"/>
                    <a:pt x="3284" y="3417"/>
                    <a:pt x="3018" y="3284"/>
                  </a:cubicBezTo>
                  <a:cubicBezTo>
                    <a:pt x="2663" y="3151"/>
                    <a:pt x="2352" y="3017"/>
                    <a:pt x="2042" y="2840"/>
                  </a:cubicBezTo>
                  <a:cubicBezTo>
                    <a:pt x="666" y="2041"/>
                    <a:pt x="1" y="1021"/>
                    <a:pt x="1" y="0"/>
                  </a:cubicBezTo>
                  <a:close/>
                </a:path>
              </a:pathLst>
            </a:custGeom>
            <a:solidFill>
              <a:srgbClr val="D6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g1d319155aba_0_1564"/>
            <p:cNvSpPr/>
            <p:nvPr/>
          </p:nvSpPr>
          <p:spPr>
            <a:xfrm>
              <a:off x="2284275" y="3135075"/>
              <a:ext cx="307275" cy="196700"/>
            </a:xfrm>
            <a:custGeom>
              <a:rect b="b" l="l" r="r" t="t"/>
              <a:pathLst>
                <a:path extrusionOk="0" h="7868" w="12291">
                  <a:moveTo>
                    <a:pt x="7476" y="0"/>
                  </a:moveTo>
                  <a:cubicBezTo>
                    <a:pt x="5735" y="0"/>
                    <a:pt x="3994" y="388"/>
                    <a:pt x="2662" y="1165"/>
                  </a:cubicBezTo>
                  <a:cubicBezTo>
                    <a:pt x="0" y="2673"/>
                    <a:pt x="45" y="5158"/>
                    <a:pt x="2707" y="6711"/>
                  </a:cubicBezTo>
                  <a:cubicBezTo>
                    <a:pt x="4104" y="7430"/>
                    <a:pt x="5662" y="7867"/>
                    <a:pt x="7267" y="7867"/>
                  </a:cubicBezTo>
                  <a:cubicBezTo>
                    <a:pt x="7344" y="7867"/>
                    <a:pt x="7421" y="7866"/>
                    <a:pt x="7499" y="7864"/>
                  </a:cubicBezTo>
                  <a:lnTo>
                    <a:pt x="7499" y="6001"/>
                  </a:lnTo>
                  <a:cubicBezTo>
                    <a:pt x="7424" y="6005"/>
                    <a:pt x="7349" y="6006"/>
                    <a:pt x="7274" y="6006"/>
                  </a:cubicBezTo>
                  <a:cubicBezTo>
                    <a:pt x="6462" y="6006"/>
                    <a:pt x="5656" y="5790"/>
                    <a:pt x="4925" y="5424"/>
                  </a:cubicBezTo>
                  <a:cubicBezTo>
                    <a:pt x="3550" y="4581"/>
                    <a:pt x="3550" y="3294"/>
                    <a:pt x="4925" y="2451"/>
                  </a:cubicBezTo>
                  <a:cubicBezTo>
                    <a:pt x="5724" y="2052"/>
                    <a:pt x="6600" y="1852"/>
                    <a:pt x="7476" y="1852"/>
                  </a:cubicBezTo>
                  <a:cubicBezTo>
                    <a:pt x="8353" y="1852"/>
                    <a:pt x="9229" y="2052"/>
                    <a:pt x="10028" y="2451"/>
                  </a:cubicBezTo>
                  <a:lnTo>
                    <a:pt x="12290" y="1165"/>
                  </a:lnTo>
                  <a:cubicBezTo>
                    <a:pt x="10959" y="388"/>
                    <a:pt x="9218" y="0"/>
                    <a:pt x="7476" y="0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g1d319155aba_0_1564"/>
            <p:cNvSpPr/>
            <p:nvPr/>
          </p:nvSpPr>
          <p:spPr>
            <a:xfrm>
              <a:off x="2641425" y="3085975"/>
              <a:ext cx="267350" cy="152000"/>
            </a:xfrm>
            <a:custGeom>
              <a:rect b="b" l="l" r="r" t="t"/>
              <a:pathLst>
                <a:path extrusionOk="0" h="6080" w="10694">
                  <a:moveTo>
                    <a:pt x="528" y="1"/>
                  </a:moveTo>
                  <a:cubicBezTo>
                    <a:pt x="411" y="1"/>
                    <a:pt x="289" y="23"/>
                    <a:pt x="178" y="67"/>
                  </a:cubicBezTo>
                  <a:cubicBezTo>
                    <a:pt x="1" y="112"/>
                    <a:pt x="1" y="422"/>
                    <a:pt x="178" y="467"/>
                  </a:cubicBezTo>
                  <a:lnTo>
                    <a:pt x="9806" y="6013"/>
                  </a:lnTo>
                  <a:cubicBezTo>
                    <a:pt x="9917" y="6057"/>
                    <a:pt x="10028" y="6079"/>
                    <a:pt x="10139" y="6079"/>
                  </a:cubicBezTo>
                  <a:cubicBezTo>
                    <a:pt x="10250" y="6079"/>
                    <a:pt x="10361" y="6057"/>
                    <a:pt x="10472" y="6013"/>
                  </a:cubicBezTo>
                  <a:cubicBezTo>
                    <a:pt x="10694" y="5924"/>
                    <a:pt x="10694" y="5746"/>
                    <a:pt x="10472" y="5613"/>
                  </a:cubicBezTo>
                  <a:lnTo>
                    <a:pt x="844" y="67"/>
                  </a:lnTo>
                  <a:cubicBezTo>
                    <a:pt x="755" y="23"/>
                    <a:pt x="644" y="1"/>
                    <a:pt x="528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g1d319155aba_0_1564"/>
            <p:cNvSpPr/>
            <p:nvPr/>
          </p:nvSpPr>
          <p:spPr>
            <a:xfrm>
              <a:off x="2613700" y="3101800"/>
              <a:ext cx="128700" cy="72950"/>
            </a:xfrm>
            <a:custGeom>
              <a:rect b="b" l="l" r="r" t="t"/>
              <a:pathLst>
                <a:path extrusionOk="0" h="2918" w="5148">
                  <a:moveTo>
                    <a:pt x="528" y="0"/>
                  </a:moveTo>
                  <a:cubicBezTo>
                    <a:pt x="411" y="0"/>
                    <a:pt x="289" y="33"/>
                    <a:pt x="178" y="100"/>
                  </a:cubicBezTo>
                  <a:cubicBezTo>
                    <a:pt x="1" y="189"/>
                    <a:pt x="1" y="366"/>
                    <a:pt x="178" y="455"/>
                  </a:cubicBezTo>
                  <a:lnTo>
                    <a:pt x="4260" y="2851"/>
                  </a:lnTo>
                  <a:cubicBezTo>
                    <a:pt x="4371" y="2895"/>
                    <a:pt x="4493" y="2917"/>
                    <a:pt x="4615" y="2917"/>
                  </a:cubicBezTo>
                  <a:cubicBezTo>
                    <a:pt x="4737" y="2917"/>
                    <a:pt x="4859" y="2895"/>
                    <a:pt x="4970" y="2851"/>
                  </a:cubicBezTo>
                  <a:cubicBezTo>
                    <a:pt x="5147" y="2762"/>
                    <a:pt x="5147" y="2496"/>
                    <a:pt x="4970" y="2451"/>
                  </a:cubicBezTo>
                  <a:lnTo>
                    <a:pt x="844" y="100"/>
                  </a:lnTo>
                  <a:cubicBezTo>
                    <a:pt x="755" y="33"/>
                    <a:pt x="644" y="0"/>
                    <a:pt x="528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g1d319155aba_0_1564"/>
            <p:cNvSpPr/>
            <p:nvPr/>
          </p:nvSpPr>
          <p:spPr>
            <a:xfrm>
              <a:off x="2587075" y="3117050"/>
              <a:ext cx="186375" cy="106225"/>
            </a:xfrm>
            <a:custGeom>
              <a:rect b="b" l="l" r="r" t="t"/>
              <a:pathLst>
                <a:path extrusionOk="0" h="4249" w="7455">
                  <a:moveTo>
                    <a:pt x="555" y="0"/>
                  </a:moveTo>
                  <a:cubicBezTo>
                    <a:pt x="445" y="0"/>
                    <a:pt x="334" y="22"/>
                    <a:pt x="223" y="67"/>
                  </a:cubicBezTo>
                  <a:cubicBezTo>
                    <a:pt x="1" y="111"/>
                    <a:pt x="1" y="422"/>
                    <a:pt x="223" y="466"/>
                  </a:cubicBezTo>
                  <a:lnTo>
                    <a:pt x="6612" y="4149"/>
                  </a:lnTo>
                  <a:cubicBezTo>
                    <a:pt x="6723" y="4215"/>
                    <a:pt x="6834" y="4248"/>
                    <a:pt x="6944" y="4248"/>
                  </a:cubicBezTo>
                  <a:cubicBezTo>
                    <a:pt x="7055" y="4248"/>
                    <a:pt x="7166" y="4215"/>
                    <a:pt x="7277" y="4149"/>
                  </a:cubicBezTo>
                  <a:cubicBezTo>
                    <a:pt x="7455" y="4060"/>
                    <a:pt x="7455" y="3882"/>
                    <a:pt x="7277" y="3749"/>
                  </a:cubicBezTo>
                  <a:lnTo>
                    <a:pt x="888" y="67"/>
                  </a:lnTo>
                  <a:cubicBezTo>
                    <a:pt x="777" y="22"/>
                    <a:pt x="666" y="0"/>
                    <a:pt x="555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g1d319155aba_0_1564"/>
            <p:cNvSpPr/>
            <p:nvPr/>
          </p:nvSpPr>
          <p:spPr>
            <a:xfrm>
              <a:off x="3676325" y="2528600"/>
              <a:ext cx="2225" cy="26650"/>
            </a:xfrm>
            <a:custGeom>
              <a:rect b="b" l="l" r="r" t="t"/>
              <a:pathLst>
                <a:path extrusionOk="0" h="1066" w="89">
                  <a:moveTo>
                    <a:pt x="0" y="1"/>
                  </a:moveTo>
                  <a:lnTo>
                    <a:pt x="0" y="622"/>
                  </a:lnTo>
                  <a:cubicBezTo>
                    <a:pt x="0" y="755"/>
                    <a:pt x="45" y="888"/>
                    <a:pt x="89" y="1066"/>
                  </a:cubicBezTo>
                  <a:lnTo>
                    <a:pt x="89" y="445"/>
                  </a:lnTo>
                  <a:cubicBezTo>
                    <a:pt x="45" y="311"/>
                    <a:pt x="0" y="178"/>
                    <a:pt x="0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g1d319155aba_0_1564"/>
            <p:cNvSpPr/>
            <p:nvPr/>
          </p:nvSpPr>
          <p:spPr>
            <a:xfrm>
              <a:off x="3450050" y="2529725"/>
              <a:ext cx="3350" cy="27750"/>
            </a:xfrm>
            <a:custGeom>
              <a:rect b="b" l="l" r="r" t="t"/>
              <a:pathLst>
                <a:path extrusionOk="0" h="1110" w="134">
                  <a:moveTo>
                    <a:pt x="89" y="0"/>
                  </a:moveTo>
                  <a:lnTo>
                    <a:pt x="89" y="377"/>
                  </a:lnTo>
                  <a:lnTo>
                    <a:pt x="89" y="377"/>
                  </a:lnTo>
                  <a:cubicBezTo>
                    <a:pt x="100" y="355"/>
                    <a:pt x="111" y="333"/>
                    <a:pt x="133" y="311"/>
                  </a:cubicBezTo>
                  <a:cubicBezTo>
                    <a:pt x="133" y="311"/>
                    <a:pt x="133" y="266"/>
                    <a:pt x="133" y="266"/>
                  </a:cubicBezTo>
                  <a:cubicBezTo>
                    <a:pt x="133" y="222"/>
                    <a:pt x="133" y="222"/>
                    <a:pt x="133" y="178"/>
                  </a:cubicBezTo>
                  <a:lnTo>
                    <a:pt x="133" y="133"/>
                  </a:lnTo>
                  <a:lnTo>
                    <a:pt x="133" y="45"/>
                  </a:lnTo>
                  <a:cubicBezTo>
                    <a:pt x="133" y="0"/>
                    <a:pt x="133" y="0"/>
                    <a:pt x="89" y="0"/>
                  </a:cubicBezTo>
                  <a:close/>
                  <a:moveTo>
                    <a:pt x="89" y="377"/>
                  </a:moveTo>
                  <a:cubicBezTo>
                    <a:pt x="78" y="400"/>
                    <a:pt x="67" y="422"/>
                    <a:pt x="44" y="444"/>
                  </a:cubicBezTo>
                  <a:lnTo>
                    <a:pt x="0" y="533"/>
                  </a:lnTo>
                  <a:lnTo>
                    <a:pt x="0" y="1109"/>
                  </a:lnTo>
                  <a:lnTo>
                    <a:pt x="44" y="1065"/>
                  </a:lnTo>
                  <a:lnTo>
                    <a:pt x="89" y="932"/>
                  </a:lnTo>
                  <a:cubicBezTo>
                    <a:pt x="89" y="888"/>
                    <a:pt x="89" y="843"/>
                    <a:pt x="89" y="843"/>
                  </a:cubicBezTo>
                  <a:cubicBezTo>
                    <a:pt x="89" y="799"/>
                    <a:pt x="89" y="799"/>
                    <a:pt x="89" y="755"/>
                  </a:cubicBezTo>
                  <a:lnTo>
                    <a:pt x="89" y="710"/>
                  </a:lnTo>
                  <a:lnTo>
                    <a:pt x="89" y="621"/>
                  </a:lnTo>
                  <a:lnTo>
                    <a:pt x="89" y="377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g1d319155aba_0_1564"/>
            <p:cNvSpPr/>
            <p:nvPr/>
          </p:nvSpPr>
          <p:spPr>
            <a:xfrm>
              <a:off x="3739550" y="2545250"/>
              <a:ext cx="68775" cy="42175"/>
            </a:xfrm>
            <a:custGeom>
              <a:rect b="b" l="l" r="r" t="t"/>
              <a:pathLst>
                <a:path extrusionOk="0" h="1687" w="2751">
                  <a:moveTo>
                    <a:pt x="2751" y="0"/>
                  </a:moveTo>
                  <a:cubicBezTo>
                    <a:pt x="2751" y="0"/>
                    <a:pt x="2662" y="89"/>
                    <a:pt x="2662" y="89"/>
                  </a:cubicBezTo>
                  <a:lnTo>
                    <a:pt x="2662" y="488"/>
                  </a:lnTo>
                  <a:cubicBezTo>
                    <a:pt x="2707" y="444"/>
                    <a:pt x="2707" y="444"/>
                    <a:pt x="2751" y="400"/>
                  </a:cubicBezTo>
                  <a:lnTo>
                    <a:pt x="2751" y="355"/>
                  </a:lnTo>
                  <a:cubicBezTo>
                    <a:pt x="2751" y="311"/>
                    <a:pt x="2751" y="311"/>
                    <a:pt x="2751" y="267"/>
                  </a:cubicBezTo>
                  <a:lnTo>
                    <a:pt x="2751" y="222"/>
                  </a:lnTo>
                  <a:cubicBezTo>
                    <a:pt x="2751" y="222"/>
                    <a:pt x="2751" y="178"/>
                    <a:pt x="2751" y="134"/>
                  </a:cubicBezTo>
                  <a:cubicBezTo>
                    <a:pt x="2751" y="134"/>
                    <a:pt x="2751" y="134"/>
                    <a:pt x="2751" y="89"/>
                  </a:cubicBezTo>
                  <a:cubicBezTo>
                    <a:pt x="2751" y="89"/>
                    <a:pt x="2751" y="45"/>
                    <a:pt x="2751" y="0"/>
                  </a:cubicBezTo>
                  <a:close/>
                  <a:moveTo>
                    <a:pt x="2662" y="533"/>
                  </a:moveTo>
                  <a:cubicBezTo>
                    <a:pt x="2618" y="533"/>
                    <a:pt x="2573" y="577"/>
                    <a:pt x="2573" y="622"/>
                  </a:cubicBezTo>
                  <a:lnTo>
                    <a:pt x="2485" y="666"/>
                  </a:lnTo>
                  <a:lnTo>
                    <a:pt x="2440" y="710"/>
                  </a:lnTo>
                  <a:lnTo>
                    <a:pt x="2352" y="755"/>
                  </a:lnTo>
                  <a:lnTo>
                    <a:pt x="2263" y="843"/>
                  </a:lnTo>
                  <a:lnTo>
                    <a:pt x="2041" y="932"/>
                  </a:lnTo>
                  <a:lnTo>
                    <a:pt x="1997" y="977"/>
                  </a:lnTo>
                  <a:lnTo>
                    <a:pt x="1819" y="1021"/>
                  </a:lnTo>
                  <a:lnTo>
                    <a:pt x="1775" y="1021"/>
                  </a:lnTo>
                  <a:cubicBezTo>
                    <a:pt x="1686" y="1021"/>
                    <a:pt x="1642" y="1065"/>
                    <a:pt x="1553" y="1065"/>
                  </a:cubicBezTo>
                  <a:lnTo>
                    <a:pt x="1509" y="1065"/>
                  </a:lnTo>
                  <a:lnTo>
                    <a:pt x="1331" y="1110"/>
                  </a:lnTo>
                  <a:lnTo>
                    <a:pt x="266" y="1110"/>
                  </a:lnTo>
                  <a:lnTo>
                    <a:pt x="0" y="1065"/>
                  </a:lnTo>
                  <a:lnTo>
                    <a:pt x="0" y="1686"/>
                  </a:lnTo>
                  <a:lnTo>
                    <a:pt x="1553" y="1686"/>
                  </a:lnTo>
                  <a:lnTo>
                    <a:pt x="1730" y="1598"/>
                  </a:lnTo>
                  <a:lnTo>
                    <a:pt x="1819" y="1598"/>
                  </a:lnTo>
                  <a:lnTo>
                    <a:pt x="1952" y="1553"/>
                  </a:lnTo>
                  <a:lnTo>
                    <a:pt x="2041" y="1553"/>
                  </a:lnTo>
                  <a:lnTo>
                    <a:pt x="2263" y="1420"/>
                  </a:lnTo>
                  <a:lnTo>
                    <a:pt x="2307" y="1376"/>
                  </a:lnTo>
                  <a:lnTo>
                    <a:pt x="2352" y="1331"/>
                  </a:lnTo>
                  <a:lnTo>
                    <a:pt x="2440" y="1287"/>
                  </a:lnTo>
                  <a:lnTo>
                    <a:pt x="2485" y="1243"/>
                  </a:lnTo>
                  <a:lnTo>
                    <a:pt x="2573" y="1154"/>
                  </a:lnTo>
                  <a:lnTo>
                    <a:pt x="2618" y="1065"/>
                  </a:lnTo>
                  <a:lnTo>
                    <a:pt x="2618" y="1021"/>
                  </a:lnTo>
                  <a:lnTo>
                    <a:pt x="2662" y="977"/>
                  </a:lnTo>
                  <a:lnTo>
                    <a:pt x="2662" y="932"/>
                  </a:lnTo>
                  <a:lnTo>
                    <a:pt x="2662" y="843"/>
                  </a:lnTo>
                  <a:lnTo>
                    <a:pt x="2662" y="755"/>
                  </a:lnTo>
                  <a:lnTo>
                    <a:pt x="2662" y="533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g1d319155aba_0_1564"/>
            <p:cNvSpPr/>
            <p:nvPr/>
          </p:nvSpPr>
          <p:spPr>
            <a:xfrm>
              <a:off x="3321375" y="2543025"/>
              <a:ext cx="77675" cy="43300"/>
            </a:xfrm>
            <a:custGeom>
              <a:rect b="b" l="l" r="r" t="t"/>
              <a:pathLst>
                <a:path extrusionOk="0" h="1732" w="3107">
                  <a:moveTo>
                    <a:pt x="0" y="1"/>
                  </a:moveTo>
                  <a:lnTo>
                    <a:pt x="0" y="577"/>
                  </a:lnTo>
                  <a:cubicBezTo>
                    <a:pt x="45" y="977"/>
                    <a:pt x="267" y="1332"/>
                    <a:pt x="622" y="1509"/>
                  </a:cubicBezTo>
                  <a:cubicBezTo>
                    <a:pt x="710" y="1509"/>
                    <a:pt x="755" y="1554"/>
                    <a:pt x="843" y="1598"/>
                  </a:cubicBezTo>
                  <a:lnTo>
                    <a:pt x="1110" y="1687"/>
                  </a:lnTo>
                  <a:lnTo>
                    <a:pt x="1331" y="1731"/>
                  </a:lnTo>
                  <a:lnTo>
                    <a:pt x="2929" y="1731"/>
                  </a:lnTo>
                  <a:lnTo>
                    <a:pt x="3106" y="1687"/>
                  </a:lnTo>
                  <a:lnTo>
                    <a:pt x="3106" y="1066"/>
                  </a:lnTo>
                  <a:lnTo>
                    <a:pt x="2884" y="1154"/>
                  </a:lnTo>
                  <a:lnTo>
                    <a:pt x="2707" y="1199"/>
                  </a:lnTo>
                  <a:lnTo>
                    <a:pt x="1731" y="1199"/>
                  </a:lnTo>
                  <a:cubicBezTo>
                    <a:pt x="1642" y="1199"/>
                    <a:pt x="1598" y="1154"/>
                    <a:pt x="1509" y="1154"/>
                  </a:cubicBezTo>
                  <a:lnTo>
                    <a:pt x="1420" y="1154"/>
                  </a:lnTo>
                  <a:lnTo>
                    <a:pt x="1154" y="1110"/>
                  </a:lnTo>
                  <a:lnTo>
                    <a:pt x="888" y="1021"/>
                  </a:lnTo>
                  <a:lnTo>
                    <a:pt x="843" y="1021"/>
                  </a:lnTo>
                  <a:lnTo>
                    <a:pt x="622" y="888"/>
                  </a:lnTo>
                  <a:cubicBezTo>
                    <a:pt x="267" y="711"/>
                    <a:pt x="45" y="400"/>
                    <a:pt x="0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g1d319155aba_0_1564"/>
            <p:cNvSpPr/>
            <p:nvPr/>
          </p:nvSpPr>
          <p:spPr>
            <a:xfrm>
              <a:off x="3737325" y="2639525"/>
              <a:ext cx="113150" cy="79900"/>
            </a:xfrm>
            <a:custGeom>
              <a:rect b="b" l="l" r="r" t="t"/>
              <a:pathLst>
                <a:path extrusionOk="0" h="3196" w="4526">
                  <a:moveTo>
                    <a:pt x="4526" y="1"/>
                  </a:moveTo>
                  <a:lnTo>
                    <a:pt x="0" y="2618"/>
                  </a:lnTo>
                  <a:lnTo>
                    <a:pt x="0" y="3195"/>
                  </a:lnTo>
                  <a:lnTo>
                    <a:pt x="4526" y="577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g1d319155aba_0_1564"/>
            <p:cNvSpPr/>
            <p:nvPr/>
          </p:nvSpPr>
          <p:spPr>
            <a:xfrm>
              <a:off x="3282550" y="2639525"/>
              <a:ext cx="116500" cy="82100"/>
            </a:xfrm>
            <a:custGeom>
              <a:rect b="b" l="l" r="r" t="t"/>
              <a:pathLst>
                <a:path extrusionOk="0" h="3284" w="4660">
                  <a:moveTo>
                    <a:pt x="1" y="1"/>
                  </a:moveTo>
                  <a:lnTo>
                    <a:pt x="1" y="577"/>
                  </a:lnTo>
                  <a:lnTo>
                    <a:pt x="4659" y="3284"/>
                  </a:lnTo>
                  <a:lnTo>
                    <a:pt x="4659" y="26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g1d319155aba_0_1564"/>
            <p:cNvSpPr/>
            <p:nvPr/>
          </p:nvSpPr>
          <p:spPr>
            <a:xfrm>
              <a:off x="3679650" y="2737150"/>
              <a:ext cx="129800" cy="54375"/>
            </a:xfrm>
            <a:custGeom>
              <a:rect b="b" l="l" r="r" t="t"/>
              <a:pathLst>
                <a:path extrusionOk="0" h="2175" w="5192">
                  <a:moveTo>
                    <a:pt x="5147" y="0"/>
                  </a:moveTo>
                  <a:lnTo>
                    <a:pt x="5147" y="178"/>
                  </a:lnTo>
                  <a:cubicBezTo>
                    <a:pt x="5191" y="133"/>
                    <a:pt x="5191" y="89"/>
                    <a:pt x="5191" y="89"/>
                  </a:cubicBezTo>
                  <a:lnTo>
                    <a:pt x="5191" y="0"/>
                  </a:lnTo>
                  <a:close/>
                  <a:moveTo>
                    <a:pt x="5147" y="311"/>
                  </a:moveTo>
                  <a:cubicBezTo>
                    <a:pt x="5147" y="311"/>
                    <a:pt x="5103" y="355"/>
                    <a:pt x="5103" y="399"/>
                  </a:cubicBezTo>
                  <a:lnTo>
                    <a:pt x="5014" y="532"/>
                  </a:lnTo>
                  <a:lnTo>
                    <a:pt x="5014" y="577"/>
                  </a:lnTo>
                  <a:lnTo>
                    <a:pt x="4881" y="710"/>
                  </a:lnTo>
                  <a:cubicBezTo>
                    <a:pt x="4836" y="754"/>
                    <a:pt x="4792" y="799"/>
                    <a:pt x="4748" y="843"/>
                  </a:cubicBezTo>
                  <a:cubicBezTo>
                    <a:pt x="4703" y="887"/>
                    <a:pt x="4615" y="932"/>
                    <a:pt x="4570" y="976"/>
                  </a:cubicBezTo>
                  <a:lnTo>
                    <a:pt x="4526" y="976"/>
                  </a:lnTo>
                  <a:cubicBezTo>
                    <a:pt x="4481" y="1021"/>
                    <a:pt x="4393" y="1065"/>
                    <a:pt x="4348" y="1109"/>
                  </a:cubicBezTo>
                  <a:lnTo>
                    <a:pt x="4126" y="1198"/>
                  </a:lnTo>
                  <a:lnTo>
                    <a:pt x="4082" y="1242"/>
                  </a:lnTo>
                  <a:lnTo>
                    <a:pt x="3949" y="1287"/>
                  </a:lnTo>
                  <a:lnTo>
                    <a:pt x="3860" y="1331"/>
                  </a:lnTo>
                  <a:lnTo>
                    <a:pt x="3727" y="1375"/>
                  </a:lnTo>
                  <a:lnTo>
                    <a:pt x="3638" y="1375"/>
                  </a:lnTo>
                  <a:lnTo>
                    <a:pt x="3505" y="1420"/>
                  </a:lnTo>
                  <a:cubicBezTo>
                    <a:pt x="3461" y="1420"/>
                    <a:pt x="3417" y="1464"/>
                    <a:pt x="3328" y="1464"/>
                  </a:cubicBezTo>
                  <a:lnTo>
                    <a:pt x="3239" y="1509"/>
                  </a:lnTo>
                  <a:lnTo>
                    <a:pt x="2973" y="1509"/>
                  </a:lnTo>
                  <a:cubicBezTo>
                    <a:pt x="2840" y="1509"/>
                    <a:pt x="2751" y="1553"/>
                    <a:pt x="2618" y="1597"/>
                  </a:cubicBezTo>
                  <a:lnTo>
                    <a:pt x="1198" y="1597"/>
                  </a:lnTo>
                  <a:lnTo>
                    <a:pt x="1109" y="1553"/>
                  </a:lnTo>
                  <a:lnTo>
                    <a:pt x="976" y="1509"/>
                  </a:lnTo>
                  <a:lnTo>
                    <a:pt x="843" y="1464"/>
                  </a:lnTo>
                  <a:lnTo>
                    <a:pt x="799" y="1464"/>
                  </a:lnTo>
                  <a:lnTo>
                    <a:pt x="621" y="1375"/>
                  </a:lnTo>
                  <a:cubicBezTo>
                    <a:pt x="266" y="1198"/>
                    <a:pt x="45" y="843"/>
                    <a:pt x="0" y="488"/>
                  </a:cubicBezTo>
                  <a:lnTo>
                    <a:pt x="0" y="1065"/>
                  </a:lnTo>
                  <a:cubicBezTo>
                    <a:pt x="45" y="1464"/>
                    <a:pt x="266" y="1819"/>
                    <a:pt x="621" y="1952"/>
                  </a:cubicBezTo>
                  <a:cubicBezTo>
                    <a:pt x="666" y="1997"/>
                    <a:pt x="710" y="2041"/>
                    <a:pt x="799" y="2041"/>
                  </a:cubicBezTo>
                  <a:lnTo>
                    <a:pt x="843" y="2041"/>
                  </a:lnTo>
                  <a:lnTo>
                    <a:pt x="932" y="2085"/>
                  </a:lnTo>
                  <a:lnTo>
                    <a:pt x="976" y="2085"/>
                  </a:lnTo>
                  <a:cubicBezTo>
                    <a:pt x="1021" y="2085"/>
                    <a:pt x="1065" y="2130"/>
                    <a:pt x="1109" y="2130"/>
                  </a:cubicBezTo>
                  <a:lnTo>
                    <a:pt x="1198" y="2130"/>
                  </a:lnTo>
                  <a:lnTo>
                    <a:pt x="1287" y="2174"/>
                  </a:lnTo>
                  <a:lnTo>
                    <a:pt x="2618" y="2174"/>
                  </a:lnTo>
                  <a:lnTo>
                    <a:pt x="2973" y="2130"/>
                  </a:lnTo>
                  <a:lnTo>
                    <a:pt x="3062" y="2130"/>
                  </a:lnTo>
                  <a:lnTo>
                    <a:pt x="3239" y="2085"/>
                  </a:lnTo>
                  <a:lnTo>
                    <a:pt x="3328" y="2085"/>
                  </a:lnTo>
                  <a:lnTo>
                    <a:pt x="3505" y="2041"/>
                  </a:lnTo>
                  <a:lnTo>
                    <a:pt x="3638" y="2041"/>
                  </a:lnTo>
                  <a:lnTo>
                    <a:pt x="3727" y="1997"/>
                  </a:lnTo>
                  <a:lnTo>
                    <a:pt x="3860" y="1952"/>
                  </a:lnTo>
                  <a:lnTo>
                    <a:pt x="3949" y="1908"/>
                  </a:lnTo>
                  <a:lnTo>
                    <a:pt x="4082" y="1864"/>
                  </a:lnTo>
                  <a:lnTo>
                    <a:pt x="4126" y="1819"/>
                  </a:lnTo>
                  <a:lnTo>
                    <a:pt x="4348" y="1730"/>
                  </a:lnTo>
                  <a:lnTo>
                    <a:pt x="4393" y="1730"/>
                  </a:lnTo>
                  <a:lnTo>
                    <a:pt x="4526" y="1597"/>
                  </a:lnTo>
                  <a:lnTo>
                    <a:pt x="4570" y="1597"/>
                  </a:lnTo>
                  <a:cubicBezTo>
                    <a:pt x="4615" y="1553"/>
                    <a:pt x="4703" y="1509"/>
                    <a:pt x="4748" y="1464"/>
                  </a:cubicBezTo>
                  <a:lnTo>
                    <a:pt x="4792" y="1420"/>
                  </a:lnTo>
                  <a:lnTo>
                    <a:pt x="4881" y="1375"/>
                  </a:lnTo>
                  <a:cubicBezTo>
                    <a:pt x="4925" y="1331"/>
                    <a:pt x="4969" y="1287"/>
                    <a:pt x="4969" y="1242"/>
                  </a:cubicBezTo>
                  <a:lnTo>
                    <a:pt x="4969" y="1198"/>
                  </a:lnTo>
                  <a:lnTo>
                    <a:pt x="5058" y="1065"/>
                  </a:lnTo>
                  <a:cubicBezTo>
                    <a:pt x="5103" y="1021"/>
                    <a:pt x="5103" y="1021"/>
                    <a:pt x="5103" y="976"/>
                  </a:cubicBezTo>
                  <a:cubicBezTo>
                    <a:pt x="5103" y="932"/>
                    <a:pt x="5103" y="932"/>
                    <a:pt x="5103" y="932"/>
                  </a:cubicBezTo>
                  <a:cubicBezTo>
                    <a:pt x="5103" y="887"/>
                    <a:pt x="5103" y="887"/>
                    <a:pt x="5103" y="843"/>
                  </a:cubicBezTo>
                  <a:cubicBezTo>
                    <a:pt x="5147" y="843"/>
                    <a:pt x="5147" y="799"/>
                    <a:pt x="5147" y="754"/>
                  </a:cubicBezTo>
                  <a:lnTo>
                    <a:pt x="5147" y="710"/>
                  </a:lnTo>
                  <a:cubicBezTo>
                    <a:pt x="5147" y="666"/>
                    <a:pt x="5147" y="621"/>
                    <a:pt x="5147" y="621"/>
                  </a:cubicBezTo>
                  <a:lnTo>
                    <a:pt x="5147" y="31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g1d319155aba_0_1564"/>
            <p:cNvSpPr/>
            <p:nvPr/>
          </p:nvSpPr>
          <p:spPr>
            <a:xfrm>
              <a:off x="3399025" y="2665050"/>
              <a:ext cx="128675" cy="55475"/>
            </a:xfrm>
            <a:custGeom>
              <a:rect b="b" l="l" r="r" t="t"/>
              <a:pathLst>
                <a:path extrusionOk="0" h="2219" w="5147">
                  <a:moveTo>
                    <a:pt x="1287" y="0"/>
                  </a:moveTo>
                  <a:lnTo>
                    <a:pt x="1154" y="45"/>
                  </a:lnTo>
                  <a:lnTo>
                    <a:pt x="976" y="45"/>
                  </a:lnTo>
                  <a:lnTo>
                    <a:pt x="799" y="89"/>
                  </a:lnTo>
                  <a:lnTo>
                    <a:pt x="754" y="133"/>
                  </a:lnTo>
                  <a:lnTo>
                    <a:pt x="533" y="222"/>
                  </a:lnTo>
                  <a:lnTo>
                    <a:pt x="444" y="266"/>
                  </a:lnTo>
                  <a:lnTo>
                    <a:pt x="399" y="311"/>
                  </a:lnTo>
                  <a:lnTo>
                    <a:pt x="311" y="355"/>
                  </a:lnTo>
                  <a:lnTo>
                    <a:pt x="266" y="399"/>
                  </a:lnTo>
                  <a:lnTo>
                    <a:pt x="89" y="533"/>
                  </a:lnTo>
                  <a:lnTo>
                    <a:pt x="89" y="577"/>
                  </a:lnTo>
                  <a:lnTo>
                    <a:pt x="45" y="621"/>
                  </a:lnTo>
                  <a:lnTo>
                    <a:pt x="45" y="666"/>
                  </a:lnTo>
                  <a:lnTo>
                    <a:pt x="0" y="710"/>
                  </a:lnTo>
                  <a:lnTo>
                    <a:pt x="0" y="754"/>
                  </a:lnTo>
                  <a:lnTo>
                    <a:pt x="0" y="843"/>
                  </a:lnTo>
                  <a:cubicBezTo>
                    <a:pt x="0" y="843"/>
                    <a:pt x="0" y="843"/>
                    <a:pt x="0" y="888"/>
                  </a:cubicBezTo>
                  <a:lnTo>
                    <a:pt x="0" y="932"/>
                  </a:lnTo>
                  <a:lnTo>
                    <a:pt x="0" y="1287"/>
                  </a:lnTo>
                  <a:cubicBezTo>
                    <a:pt x="0" y="1242"/>
                    <a:pt x="0" y="1242"/>
                    <a:pt x="45" y="1198"/>
                  </a:cubicBezTo>
                  <a:lnTo>
                    <a:pt x="89" y="1154"/>
                  </a:lnTo>
                  <a:lnTo>
                    <a:pt x="133" y="1109"/>
                  </a:lnTo>
                  <a:lnTo>
                    <a:pt x="133" y="1065"/>
                  </a:lnTo>
                  <a:lnTo>
                    <a:pt x="222" y="932"/>
                  </a:lnTo>
                  <a:lnTo>
                    <a:pt x="311" y="888"/>
                  </a:lnTo>
                  <a:lnTo>
                    <a:pt x="355" y="799"/>
                  </a:lnTo>
                  <a:lnTo>
                    <a:pt x="444" y="799"/>
                  </a:lnTo>
                  <a:lnTo>
                    <a:pt x="533" y="710"/>
                  </a:lnTo>
                  <a:cubicBezTo>
                    <a:pt x="577" y="666"/>
                    <a:pt x="621" y="666"/>
                    <a:pt x="710" y="621"/>
                  </a:cubicBezTo>
                  <a:lnTo>
                    <a:pt x="799" y="577"/>
                  </a:lnTo>
                  <a:lnTo>
                    <a:pt x="932" y="533"/>
                  </a:lnTo>
                  <a:lnTo>
                    <a:pt x="1065" y="488"/>
                  </a:lnTo>
                  <a:lnTo>
                    <a:pt x="1109" y="488"/>
                  </a:lnTo>
                  <a:lnTo>
                    <a:pt x="1198" y="533"/>
                  </a:lnTo>
                  <a:lnTo>
                    <a:pt x="1331" y="533"/>
                  </a:lnTo>
                  <a:lnTo>
                    <a:pt x="1553" y="488"/>
                  </a:lnTo>
                  <a:lnTo>
                    <a:pt x="2707" y="488"/>
                  </a:lnTo>
                  <a:lnTo>
                    <a:pt x="2884" y="533"/>
                  </a:lnTo>
                  <a:lnTo>
                    <a:pt x="2973" y="533"/>
                  </a:lnTo>
                  <a:lnTo>
                    <a:pt x="3283" y="621"/>
                  </a:lnTo>
                  <a:lnTo>
                    <a:pt x="3461" y="666"/>
                  </a:lnTo>
                  <a:lnTo>
                    <a:pt x="3505" y="666"/>
                  </a:lnTo>
                  <a:lnTo>
                    <a:pt x="3683" y="754"/>
                  </a:lnTo>
                  <a:lnTo>
                    <a:pt x="3860" y="799"/>
                  </a:lnTo>
                  <a:lnTo>
                    <a:pt x="3949" y="843"/>
                  </a:lnTo>
                  <a:cubicBezTo>
                    <a:pt x="4038" y="888"/>
                    <a:pt x="4082" y="932"/>
                    <a:pt x="4171" y="976"/>
                  </a:cubicBezTo>
                  <a:cubicBezTo>
                    <a:pt x="4703" y="1198"/>
                    <a:pt x="5058" y="1686"/>
                    <a:pt x="5147" y="2219"/>
                  </a:cubicBezTo>
                  <a:lnTo>
                    <a:pt x="5147" y="1642"/>
                  </a:lnTo>
                  <a:cubicBezTo>
                    <a:pt x="5058" y="1109"/>
                    <a:pt x="4659" y="666"/>
                    <a:pt x="4171" y="444"/>
                  </a:cubicBezTo>
                  <a:lnTo>
                    <a:pt x="3949" y="311"/>
                  </a:lnTo>
                  <a:lnTo>
                    <a:pt x="3860" y="266"/>
                  </a:lnTo>
                  <a:lnTo>
                    <a:pt x="3683" y="222"/>
                  </a:lnTo>
                  <a:lnTo>
                    <a:pt x="3550" y="133"/>
                  </a:lnTo>
                  <a:lnTo>
                    <a:pt x="3505" y="133"/>
                  </a:lnTo>
                  <a:lnTo>
                    <a:pt x="3283" y="89"/>
                  </a:lnTo>
                  <a:cubicBezTo>
                    <a:pt x="3195" y="45"/>
                    <a:pt x="3106" y="45"/>
                    <a:pt x="3017" y="0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g1d319155aba_0_1564"/>
            <p:cNvSpPr/>
            <p:nvPr/>
          </p:nvSpPr>
          <p:spPr>
            <a:xfrm>
              <a:off x="3567625" y="2738250"/>
              <a:ext cx="113150" cy="79875"/>
            </a:xfrm>
            <a:custGeom>
              <a:rect b="b" l="l" r="r" t="t"/>
              <a:pathLst>
                <a:path extrusionOk="0" h="3195" w="4526">
                  <a:moveTo>
                    <a:pt x="4526" y="0"/>
                  </a:moveTo>
                  <a:lnTo>
                    <a:pt x="0" y="2618"/>
                  </a:lnTo>
                  <a:lnTo>
                    <a:pt x="0" y="3195"/>
                  </a:lnTo>
                  <a:lnTo>
                    <a:pt x="4526" y="577"/>
                  </a:lnTo>
                  <a:lnTo>
                    <a:pt x="4526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g1d319155aba_0_1564"/>
            <p:cNvSpPr/>
            <p:nvPr/>
          </p:nvSpPr>
          <p:spPr>
            <a:xfrm>
              <a:off x="3282550" y="2474250"/>
              <a:ext cx="567925" cy="329475"/>
            </a:xfrm>
            <a:custGeom>
              <a:rect b="b" l="l" r="r" t="t"/>
              <a:pathLst>
                <a:path extrusionOk="0" h="13179" w="22717">
                  <a:moveTo>
                    <a:pt x="11314" y="1"/>
                  </a:moveTo>
                  <a:lnTo>
                    <a:pt x="6656" y="2752"/>
                  </a:lnTo>
                  <a:cubicBezTo>
                    <a:pt x="7011" y="2219"/>
                    <a:pt x="6789" y="1509"/>
                    <a:pt x="6212" y="1243"/>
                  </a:cubicBezTo>
                  <a:cubicBezTo>
                    <a:pt x="5806" y="1011"/>
                    <a:pt x="5258" y="897"/>
                    <a:pt x="4676" y="897"/>
                  </a:cubicBezTo>
                  <a:cubicBezTo>
                    <a:pt x="3922" y="897"/>
                    <a:pt x="3111" y="1089"/>
                    <a:pt x="2485" y="1465"/>
                  </a:cubicBezTo>
                  <a:cubicBezTo>
                    <a:pt x="1376" y="2086"/>
                    <a:pt x="1198" y="3062"/>
                    <a:pt x="2175" y="3595"/>
                  </a:cubicBezTo>
                  <a:cubicBezTo>
                    <a:pt x="2659" y="3851"/>
                    <a:pt x="3218" y="3980"/>
                    <a:pt x="3779" y="3980"/>
                  </a:cubicBezTo>
                  <a:cubicBezTo>
                    <a:pt x="4090" y="3980"/>
                    <a:pt x="4402" y="3940"/>
                    <a:pt x="4704" y="3861"/>
                  </a:cubicBezTo>
                  <a:lnTo>
                    <a:pt x="4704" y="3861"/>
                  </a:lnTo>
                  <a:lnTo>
                    <a:pt x="1" y="6567"/>
                  </a:lnTo>
                  <a:lnTo>
                    <a:pt x="4659" y="9274"/>
                  </a:lnTo>
                  <a:cubicBezTo>
                    <a:pt x="4349" y="8786"/>
                    <a:pt x="4570" y="8076"/>
                    <a:pt x="5103" y="7854"/>
                  </a:cubicBezTo>
                  <a:cubicBezTo>
                    <a:pt x="5528" y="7622"/>
                    <a:pt x="6079" y="7508"/>
                    <a:pt x="6657" y="7508"/>
                  </a:cubicBezTo>
                  <a:cubicBezTo>
                    <a:pt x="7407" y="7508"/>
                    <a:pt x="8203" y="7700"/>
                    <a:pt x="8830" y="8076"/>
                  </a:cubicBezTo>
                  <a:cubicBezTo>
                    <a:pt x="9939" y="8697"/>
                    <a:pt x="10116" y="9673"/>
                    <a:pt x="9185" y="10206"/>
                  </a:cubicBezTo>
                  <a:cubicBezTo>
                    <a:pt x="8682" y="10442"/>
                    <a:pt x="8140" y="10560"/>
                    <a:pt x="7584" y="10560"/>
                  </a:cubicBezTo>
                  <a:cubicBezTo>
                    <a:pt x="7306" y="10560"/>
                    <a:pt x="7025" y="10531"/>
                    <a:pt x="6744" y="10472"/>
                  </a:cubicBezTo>
                  <a:lnTo>
                    <a:pt x="6744" y="10472"/>
                  </a:lnTo>
                  <a:lnTo>
                    <a:pt x="11403" y="13178"/>
                  </a:lnTo>
                  <a:lnTo>
                    <a:pt x="15929" y="10516"/>
                  </a:lnTo>
                  <a:lnTo>
                    <a:pt x="15929" y="10516"/>
                  </a:lnTo>
                  <a:cubicBezTo>
                    <a:pt x="15662" y="11048"/>
                    <a:pt x="15884" y="11625"/>
                    <a:pt x="16417" y="11847"/>
                  </a:cubicBezTo>
                  <a:cubicBezTo>
                    <a:pt x="16842" y="12079"/>
                    <a:pt x="17393" y="12193"/>
                    <a:pt x="17971" y="12193"/>
                  </a:cubicBezTo>
                  <a:cubicBezTo>
                    <a:pt x="18721" y="12193"/>
                    <a:pt x="19517" y="12001"/>
                    <a:pt x="20144" y="11625"/>
                  </a:cubicBezTo>
                  <a:cubicBezTo>
                    <a:pt x="21253" y="11004"/>
                    <a:pt x="21430" y="10028"/>
                    <a:pt x="20499" y="9496"/>
                  </a:cubicBezTo>
                  <a:cubicBezTo>
                    <a:pt x="19996" y="9244"/>
                    <a:pt x="19448" y="9126"/>
                    <a:pt x="18888" y="9126"/>
                  </a:cubicBezTo>
                  <a:cubicBezTo>
                    <a:pt x="18657" y="9126"/>
                    <a:pt x="18424" y="9146"/>
                    <a:pt x="18191" y="9185"/>
                  </a:cubicBezTo>
                  <a:lnTo>
                    <a:pt x="22717" y="6567"/>
                  </a:lnTo>
                  <a:lnTo>
                    <a:pt x="18191" y="3950"/>
                  </a:lnTo>
                  <a:lnTo>
                    <a:pt x="18191" y="3950"/>
                  </a:lnTo>
                  <a:cubicBezTo>
                    <a:pt x="18422" y="4004"/>
                    <a:pt x="18657" y="4029"/>
                    <a:pt x="18892" y="4029"/>
                  </a:cubicBezTo>
                  <a:cubicBezTo>
                    <a:pt x="19426" y="4029"/>
                    <a:pt x="19961" y="3899"/>
                    <a:pt x="20454" y="3683"/>
                  </a:cubicBezTo>
                  <a:cubicBezTo>
                    <a:pt x="21386" y="3107"/>
                    <a:pt x="21208" y="2175"/>
                    <a:pt x="20099" y="1509"/>
                  </a:cubicBezTo>
                  <a:cubicBezTo>
                    <a:pt x="19442" y="1155"/>
                    <a:pt x="18626" y="974"/>
                    <a:pt x="17865" y="974"/>
                  </a:cubicBezTo>
                  <a:cubicBezTo>
                    <a:pt x="17291" y="974"/>
                    <a:pt x="16748" y="1078"/>
                    <a:pt x="16328" y="1288"/>
                  </a:cubicBezTo>
                  <a:cubicBezTo>
                    <a:pt x="15840" y="1509"/>
                    <a:pt x="15618" y="2131"/>
                    <a:pt x="15840" y="2619"/>
                  </a:cubicBezTo>
                  <a:lnTo>
                    <a:pt x="11314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g1d319155aba_0_1564"/>
            <p:cNvSpPr/>
            <p:nvPr/>
          </p:nvSpPr>
          <p:spPr>
            <a:xfrm>
              <a:off x="3451150" y="2736025"/>
              <a:ext cx="116500" cy="82100"/>
            </a:xfrm>
            <a:custGeom>
              <a:rect b="b" l="l" r="r" t="t"/>
              <a:pathLst>
                <a:path extrusionOk="0" h="3284" w="4660">
                  <a:moveTo>
                    <a:pt x="0" y="1"/>
                  </a:moveTo>
                  <a:lnTo>
                    <a:pt x="0" y="622"/>
                  </a:lnTo>
                  <a:lnTo>
                    <a:pt x="4659" y="3284"/>
                  </a:lnTo>
                  <a:lnTo>
                    <a:pt x="4659" y="27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4" name="Google Shape;1254;g1d319155aba_0_1564"/>
          <p:cNvSpPr/>
          <p:nvPr/>
        </p:nvSpPr>
        <p:spPr>
          <a:xfrm>
            <a:off x="6814650" y="2994750"/>
            <a:ext cx="3266700" cy="86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000000" dist="1143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g1d319155aba_0_1564"/>
          <p:cNvSpPr txBox="1"/>
          <p:nvPr/>
        </p:nvSpPr>
        <p:spPr>
          <a:xfrm>
            <a:off x="6431996" y="3113550"/>
            <a:ext cx="3952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35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3. 예측 모델 개발</a:t>
            </a:r>
            <a:endParaRPr i="0" sz="34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256" name="Google Shape;1256;g1d319155aba_0_1564"/>
          <p:cNvGrpSpPr/>
          <p:nvPr/>
        </p:nvGrpSpPr>
        <p:grpSpPr>
          <a:xfrm>
            <a:off x="9737603" y="2484183"/>
            <a:ext cx="343744" cy="510565"/>
            <a:chOff x="7004802" y="3394442"/>
            <a:chExt cx="290914" cy="432060"/>
          </a:xfrm>
        </p:grpSpPr>
        <p:sp>
          <p:nvSpPr>
            <p:cNvPr id="1257" name="Google Shape;1257;g1d319155aba_0_1564"/>
            <p:cNvSpPr/>
            <p:nvPr/>
          </p:nvSpPr>
          <p:spPr>
            <a:xfrm>
              <a:off x="7068050" y="3660262"/>
              <a:ext cx="177071" cy="166240"/>
            </a:xfrm>
            <a:custGeom>
              <a:rect b="b" l="l" r="r" t="t"/>
              <a:pathLst>
                <a:path extrusionOk="0" h="7751" w="8256">
                  <a:moveTo>
                    <a:pt x="3538" y="0"/>
                  </a:moveTo>
                  <a:lnTo>
                    <a:pt x="3538" y="3033"/>
                  </a:lnTo>
                  <a:cubicBezTo>
                    <a:pt x="2780" y="2224"/>
                    <a:pt x="1702" y="1769"/>
                    <a:pt x="590" y="1769"/>
                  </a:cubicBezTo>
                  <a:lnTo>
                    <a:pt x="0" y="1769"/>
                  </a:lnTo>
                  <a:lnTo>
                    <a:pt x="0" y="3538"/>
                  </a:lnTo>
                  <a:cubicBezTo>
                    <a:pt x="0" y="5156"/>
                    <a:pt x="1331" y="6487"/>
                    <a:pt x="2949" y="6487"/>
                  </a:cubicBezTo>
                  <a:lnTo>
                    <a:pt x="3538" y="6487"/>
                  </a:lnTo>
                  <a:lnTo>
                    <a:pt x="3538" y="7751"/>
                  </a:lnTo>
                  <a:lnTo>
                    <a:pt x="4718" y="7751"/>
                  </a:lnTo>
                  <a:lnTo>
                    <a:pt x="4718" y="6487"/>
                  </a:lnTo>
                  <a:lnTo>
                    <a:pt x="5308" y="6487"/>
                  </a:lnTo>
                  <a:cubicBezTo>
                    <a:pt x="6942" y="6487"/>
                    <a:pt x="8256" y="5156"/>
                    <a:pt x="8256" y="3538"/>
                  </a:cubicBezTo>
                  <a:lnTo>
                    <a:pt x="8256" y="1769"/>
                  </a:lnTo>
                  <a:lnTo>
                    <a:pt x="7666" y="1753"/>
                  </a:lnTo>
                  <a:cubicBezTo>
                    <a:pt x="6554" y="1753"/>
                    <a:pt x="5493" y="2207"/>
                    <a:pt x="4718" y="3016"/>
                  </a:cubicBezTo>
                  <a:lnTo>
                    <a:pt x="4718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g1d319155aba_0_1564"/>
            <p:cNvSpPr/>
            <p:nvPr/>
          </p:nvSpPr>
          <p:spPr>
            <a:xfrm>
              <a:off x="7156586" y="3660262"/>
              <a:ext cx="88535" cy="166240"/>
            </a:xfrm>
            <a:custGeom>
              <a:rect b="b" l="l" r="r" t="t"/>
              <a:pathLst>
                <a:path extrusionOk="0" h="7751" w="4128">
                  <a:moveTo>
                    <a:pt x="0" y="0"/>
                  </a:moveTo>
                  <a:lnTo>
                    <a:pt x="0" y="7751"/>
                  </a:lnTo>
                  <a:lnTo>
                    <a:pt x="590" y="7751"/>
                  </a:lnTo>
                  <a:lnTo>
                    <a:pt x="590" y="6487"/>
                  </a:lnTo>
                  <a:lnTo>
                    <a:pt x="1180" y="6487"/>
                  </a:lnTo>
                  <a:cubicBezTo>
                    <a:pt x="2814" y="6487"/>
                    <a:pt x="4128" y="5156"/>
                    <a:pt x="4128" y="3538"/>
                  </a:cubicBezTo>
                  <a:lnTo>
                    <a:pt x="4128" y="1769"/>
                  </a:lnTo>
                  <a:lnTo>
                    <a:pt x="3538" y="1753"/>
                  </a:lnTo>
                  <a:cubicBezTo>
                    <a:pt x="2426" y="1753"/>
                    <a:pt x="1365" y="2207"/>
                    <a:pt x="590" y="3016"/>
                  </a:cubicBezTo>
                  <a:lnTo>
                    <a:pt x="590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g1d319155aba_0_1564"/>
            <p:cNvSpPr/>
            <p:nvPr/>
          </p:nvSpPr>
          <p:spPr>
            <a:xfrm>
              <a:off x="7006625" y="3394442"/>
              <a:ext cx="289091" cy="278131"/>
            </a:xfrm>
            <a:custGeom>
              <a:rect b="b" l="l" r="r" t="t"/>
              <a:pathLst>
                <a:path extrusionOk="0" h="12968" w="13479">
                  <a:moveTo>
                    <a:pt x="6994" y="1"/>
                  </a:moveTo>
                  <a:cubicBezTo>
                    <a:pt x="5306" y="1"/>
                    <a:pt x="3647" y="660"/>
                    <a:pt x="2409" y="1898"/>
                  </a:cubicBezTo>
                  <a:cubicBezTo>
                    <a:pt x="556" y="3751"/>
                    <a:pt x="0" y="6548"/>
                    <a:pt x="1011" y="8974"/>
                  </a:cubicBezTo>
                  <a:cubicBezTo>
                    <a:pt x="2005" y="11383"/>
                    <a:pt x="4381" y="12967"/>
                    <a:pt x="6992" y="12967"/>
                  </a:cubicBezTo>
                  <a:cubicBezTo>
                    <a:pt x="10581" y="12967"/>
                    <a:pt x="13479" y="10069"/>
                    <a:pt x="13479" y="6481"/>
                  </a:cubicBezTo>
                  <a:cubicBezTo>
                    <a:pt x="13479" y="3869"/>
                    <a:pt x="11895" y="1493"/>
                    <a:pt x="9486" y="499"/>
                  </a:cubicBezTo>
                  <a:cubicBezTo>
                    <a:pt x="8680" y="164"/>
                    <a:pt x="7834" y="1"/>
                    <a:pt x="6994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g1d319155aba_0_1564"/>
            <p:cNvSpPr/>
            <p:nvPr/>
          </p:nvSpPr>
          <p:spPr>
            <a:xfrm>
              <a:off x="7156586" y="3394657"/>
              <a:ext cx="139130" cy="278260"/>
            </a:xfrm>
            <a:custGeom>
              <a:rect b="b" l="l" r="r" t="t"/>
              <a:pathLst>
                <a:path extrusionOk="0" h="12974" w="6487">
                  <a:moveTo>
                    <a:pt x="0" y="1"/>
                  </a:moveTo>
                  <a:lnTo>
                    <a:pt x="0" y="12974"/>
                  </a:lnTo>
                  <a:cubicBezTo>
                    <a:pt x="3589" y="12957"/>
                    <a:pt x="6487" y="10059"/>
                    <a:pt x="6487" y="6487"/>
                  </a:cubicBezTo>
                  <a:cubicBezTo>
                    <a:pt x="6487" y="2915"/>
                    <a:pt x="3589" y="1"/>
                    <a:pt x="0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g1d319155aba_0_1564"/>
            <p:cNvSpPr/>
            <p:nvPr/>
          </p:nvSpPr>
          <p:spPr>
            <a:xfrm>
              <a:off x="7004802" y="3420308"/>
              <a:ext cx="265627" cy="227236"/>
            </a:xfrm>
            <a:custGeom>
              <a:rect b="b" l="l" r="r" t="t"/>
              <a:pathLst>
                <a:path extrusionOk="0" h="10595" w="12385">
                  <a:moveTo>
                    <a:pt x="7108" y="1"/>
                  </a:moveTo>
                  <a:cubicBezTo>
                    <a:pt x="7098" y="1"/>
                    <a:pt x="7087" y="1"/>
                    <a:pt x="7077" y="1"/>
                  </a:cubicBezTo>
                  <a:cubicBezTo>
                    <a:pt x="2360" y="1"/>
                    <a:pt x="1" y="5696"/>
                    <a:pt x="3337" y="9032"/>
                  </a:cubicBezTo>
                  <a:cubicBezTo>
                    <a:pt x="4416" y="10111"/>
                    <a:pt x="5744" y="10594"/>
                    <a:pt x="7047" y="10594"/>
                  </a:cubicBezTo>
                  <a:cubicBezTo>
                    <a:pt x="9771" y="10594"/>
                    <a:pt x="12384" y="8482"/>
                    <a:pt x="12384" y="5291"/>
                  </a:cubicBezTo>
                  <a:cubicBezTo>
                    <a:pt x="12384" y="2370"/>
                    <a:pt x="10025" y="1"/>
                    <a:pt x="7108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g1d319155aba_0_1564"/>
            <p:cNvSpPr/>
            <p:nvPr/>
          </p:nvSpPr>
          <p:spPr>
            <a:xfrm>
              <a:off x="7156586" y="3420308"/>
              <a:ext cx="113843" cy="227322"/>
            </a:xfrm>
            <a:custGeom>
              <a:rect b="b" l="l" r="r" t="t"/>
              <a:pathLst>
                <a:path extrusionOk="0" h="10599" w="5308">
                  <a:moveTo>
                    <a:pt x="0" y="1"/>
                  </a:moveTo>
                  <a:lnTo>
                    <a:pt x="0" y="10599"/>
                  </a:lnTo>
                  <a:cubicBezTo>
                    <a:pt x="2932" y="10582"/>
                    <a:pt x="5307" y="8223"/>
                    <a:pt x="5307" y="5291"/>
                  </a:cubicBezTo>
                  <a:cubicBezTo>
                    <a:pt x="5291" y="2377"/>
                    <a:pt x="2932" y="1"/>
                    <a:pt x="0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g1d319155aba_0_1564"/>
            <p:cNvSpPr/>
            <p:nvPr/>
          </p:nvSpPr>
          <p:spPr>
            <a:xfrm>
              <a:off x="7106356" y="3445251"/>
              <a:ext cx="101189" cy="178164"/>
            </a:xfrm>
            <a:custGeom>
              <a:rect b="b" l="l" r="r" t="t"/>
              <a:pathLst>
                <a:path extrusionOk="0" h="8307" w="4718">
                  <a:moveTo>
                    <a:pt x="1769" y="0"/>
                  </a:moveTo>
                  <a:lnTo>
                    <a:pt x="1769" y="1180"/>
                  </a:lnTo>
                  <a:cubicBezTo>
                    <a:pt x="809" y="1214"/>
                    <a:pt x="68" y="1989"/>
                    <a:pt x="68" y="2949"/>
                  </a:cubicBezTo>
                  <a:cubicBezTo>
                    <a:pt x="68" y="3909"/>
                    <a:pt x="809" y="4684"/>
                    <a:pt x="1769" y="4718"/>
                  </a:cubicBezTo>
                  <a:lnTo>
                    <a:pt x="2949" y="4718"/>
                  </a:lnTo>
                  <a:cubicBezTo>
                    <a:pt x="3741" y="4718"/>
                    <a:pt x="3741" y="5897"/>
                    <a:pt x="2949" y="5897"/>
                  </a:cubicBezTo>
                  <a:lnTo>
                    <a:pt x="1769" y="5897"/>
                  </a:lnTo>
                  <a:cubicBezTo>
                    <a:pt x="1449" y="5897"/>
                    <a:pt x="1180" y="5628"/>
                    <a:pt x="1180" y="5308"/>
                  </a:cubicBezTo>
                  <a:lnTo>
                    <a:pt x="0" y="5308"/>
                  </a:lnTo>
                  <a:cubicBezTo>
                    <a:pt x="0" y="6285"/>
                    <a:pt x="792" y="7077"/>
                    <a:pt x="1769" y="7077"/>
                  </a:cubicBezTo>
                  <a:lnTo>
                    <a:pt x="1769" y="8307"/>
                  </a:lnTo>
                  <a:lnTo>
                    <a:pt x="2949" y="8307"/>
                  </a:lnTo>
                  <a:lnTo>
                    <a:pt x="2949" y="7077"/>
                  </a:lnTo>
                  <a:cubicBezTo>
                    <a:pt x="3892" y="7043"/>
                    <a:pt x="4650" y="6268"/>
                    <a:pt x="4650" y="5308"/>
                  </a:cubicBezTo>
                  <a:cubicBezTo>
                    <a:pt x="4650" y="4347"/>
                    <a:pt x="3892" y="3572"/>
                    <a:pt x="2949" y="3539"/>
                  </a:cubicBezTo>
                  <a:lnTo>
                    <a:pt x="2949" y="3522"/>
                  </a:lnTo>
                  <a:lnTo>
                    <a:pt x="1769" y="3522"/>
                  </a:lnTo>
                  <a:cubicBezTo>
                    <a:pt x="977" y="3522"/>
                    <a:pt x="977" y="2342"/>
                    <a:pt x="1769" y="2342"/>
                  </a:cubicBezTo>
                  <a:lnTo>
                    <a:pt x="2949" y="2342"/>
                  </a:lnTo>
                  <a:cubicBezTo>
                    <a:pt x="3269" y="2342"/>
                    <a:pt x="3538" y="2612"/>
                    <a:pt x="3538" y="2932"/>
                  </a:cubicBezTo>
                  <a:lnTo>
                    <a:pt x="4718" y="2932"/>
                  </a:lnTo>
                  <a:cubicBezTo>
                    <a:pt x="4718" y="1972"/>
                    <a:pt x="3926" y="1180"/>
                    <a:pt x="2949" y="1180"/>
                  </a:cubicBezTo>
                  <a:lnTo>
                    <a:pt x="2949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g1d319155aba_0_1564"/>
            <p:cNvSpPr/>
            <p:nvPr/>
          </p:nvSpPr>
          <p:spPr>
            <a:xfrm>
              <a:off x="7156929" y="3520768"/>
              <a:ext cx="49179" cy="102283"/>
            </a:xfrm>
            <a:custGeom>
              <a:rect b="b" l="l" r="r" t="t"/>
              <a:pathLst>
                <a:path extrusionOk="0" h="4769" w="2293">
                  <a:moveTo>
                    <a:pt x="1" y="1"/>
                  </a:moveTo>
                  <a:lnTo>
                    <a:pt x="1" y="1180"/>
                  </a:lnTo>
                  <a:lnTo>
                    <a:pt x="591" y="1180"/>
                  </a:lnTo>
                  <a:cubicBezTo>
                    <a:pt x="1383" y="1180"/>
                    <a:pt x="1383" y="2360"/>
                    <a:pt x="591" y="2360"/>
                  </a:cubicBezTo>
                  <a:lnTo>
                    <a:pt x="1" y="2360"/>
                  </a:lnTo>
                  <a:lnTo>
                    <a:pt x="1" y="4769"/>
                  </a:lnTo>
                  <a:lnTo>
                    <a:pt x="591" y="4769"/>
                  </a:lnTo>
                  <a:lnTo>
                    <a:pt x="591" y="3539"/>
                  </a:lnTo>
                  <a:cubicBezTo>
                    <a:pt x="1551" y="3505"/>
                    <a:pt x="2292" y="2730"/>
                    <a:pt x="2292" y="1770"/>
                  </a:cubicBezTo>
                  <a:cubicBezTo>
                    <a:pt x="2292" y="826"/>
                    <a:pt x="1551" y="35"/>
                    <a:pt x="591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g1d319155aba_0_1564"/>
            <p:cNvSpPr/>
            <p:nvPr/>
          </p:nvSpPr>
          <p:spPr>
            <a:xfrm>
              <a:off x="7156929" y="3445251"/>
              <a:ext cx="50616" cy="63249"/>
            </a:xfrm>
            <a:custGeom>
              <a:rect b="b" l="l" r="r" t="t"/>
              <a:pathLst>
                <a:path extrusionOk="0" h="2949" w="2360">
                  <a:moveTo>
                    <a:pt x="1" y="0"/>
                  </a:moveTo>
                  <a:lnTo>
                    <a:pt x="1" y="2359"/>
                  </a:lnTo>
                  <a:lnTo>
                    <a:pt x="591" y="2359"/>
                  </a:lnTo>
                  <a:cubicBezTo>
                    <a:pt x="911" y="2359"/>
                    <a:pt x="1180" y="2629"/>
                    <a:pt x="1180" y="2949"/>
                  </a:cubicBezTo>
                  <a:lnTo>
                    <a:pt x="2360" y="2949"/>
                  </a:lnTo>
                  <a:cubicBezTo>
                    <a:pt x="2360" y="1972"/>
                    <a:pt x="1568" y="1180"/>
                    <a:pt x="591" y="1180"/>
                  </a:cubicBezTo>
                  <a:lnTo>
                    <a:pt x="591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d441720129_0_21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피쳐 지수화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71" name="Google Shape;1271;g1d441720129_0_21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2" name="Google Shape;1272;g1d441720129_0_21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273" name="Google Shape;1273;g1d441720129_0_21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274" name="Google Shape;1274;g1d441720129_0_21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275" name="Google Shape;1275;g1d441720129_0_21"/>
          <p:cNvGrpSpPr/>
          <p:nvPr/>
        </p:nvGrpSpPr>
        <p:grpSpPr>
          <a:xfrm>
            <a:off x="577982" y="2508212"/>
            <a:ext cx="6245908" cy="888728"/>
            <a:chOff x="238125" y="2506075"/>
            <a:chExt cx="7115411" cy="673075"/>
          </a:xfrm>
        </p:grpSpPr>
        <p:sp>
          <p:nvSpPr>
            <p:cNvPr id="1276" name="Google Shape;1276;g1d441720129_0_21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AAB8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9등급</a:t>
              </a:r>
              <a:endParaRPr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277" name="Google Shape;1277;g1d441720129_0_21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AAB8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8등급</a:t>
              </a:r>
              <a:endParaRPr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278" name="Google Shape;1278;g1d441720129_0_21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999999"/>
            </a:solidFill>
            <a:ln cap="flat" cmpd="sng" w="9525">
              <a:solidFill>
                <a:srgbClr val="AAB8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7등급</a:t>
              </a:r>
              <a:endParaRPr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279" name="Google Shape;1279;g1d441720129_0_21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CCCCCC"/>
            </a:solidFill>
            <a:ln cap="flat" cmpd="sng" w="9525">
              <a:solidFill>
                <a:srgbClr val="AAB8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latin typeface="Do Hyeon"/>
                  <a:ea typeface="Do Hyeon"/>
                  <a:cs typeface="Do Hyeon"/>
                  <a:sym typeface="Do Hyeon"/>
                </a:rPr>
                <a:t>5등급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280" name="Google Shape;1280;g1d441720129_0_21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B7B7B7"/>
            </a:solidFill>
            <a:ln cap="flat" cmpd="sng" w="9525">
              <a:solidFill>
                <a:srgbClr val="AAB8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latin typeface="Do Hyeon"/>
                  <a:ea typeface="Do Hyeon"/>
                  <a:cs typeface="Do Hyeon"/>
                  <a:sym typeface="Do Hyeon"/>
                </a:rPr>
                <a:t>6등급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1281" name="Google Shape;1281;g1d441720129_0_21"/>
          <p:cNvGrpSpPr/>
          <p:nvPr/>
        </p:nvGrpSpPr>
        <p:grpSpPr>
          <a:xfrm>
            <a:off x="6568996" y="2508212"/>
            <a:ext cx="5045020" cy="888728"/>
            <a:chOff x="1606190" y="2506075"/>
            <a:chExt cx="5747346" cy="673075"/>
          </a:xfrm>
        </p:grpSpPr>
        <p:sp>
          <p:nvSpPr>
            <p:cNvPr id="1282" name="Google Shape;1282;g1d441720129_0_21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D9D9D9"/>
            </a:solidFill>
            <a:ln cap="flat" cmpd="sng" w="9525">
              <a:solidFill>
                <a:srgbClr val="AAB8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latin typeface="Do Hyeon"/>
                  <a:ea typeface="Do Hyeon"/>
                  <a:cs typeface="Do Hyeon"/>
                  <a:sym typeface="Do Hyeon"/>
                </a:rPr>
                <a:t>4등급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283" name="Google Shape;1283;g1d441720129_0_21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EFEFEF"/>
            </a:solidFill>
            <a:ln cap="flat" cmpd="sng" w="9525">
              <a:solidFill>
                <a:srgbClr val="AAB8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latin typeface="Do Hyeon"/>
                  <a:ea typeface="Do Hyeon"/>
                  <a:cs typeface="Do Hyeon"/>
                  <a:sym typeface="Do Hyeon"/>
                </a:rPr>
                <a:t>3등급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284" name="Google Shape;1284;g1d441720129_0_21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AAB8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latin typeface="Do Hyeon"/>
                  <a:ea typeface="Do Hyeon"/>
                  <a:cs typeface="Do Hyeon"/>
                  <a:sym typeface="Do Hyeon"/>
                </a:rPr>
                <a:t>1등급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285" name="Google Shape;1285;g1d441720129_0_21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AAB8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latin typeface="Do Hyeon"/>
                  <a:ea typeface="Do Hyeon"/>
                  <a:cs typeface="Do Hyeon"/>
                  <a:sym typeface="Do Hyeon"/>
                </a:rPr>
                <a:t>2등급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1286" name="Google Shape;1286;g1d441720129_0_21"/>
          <p:cNvSpPr/>
          <p:nvPr/>
        </p:nvSpPr>
        <p:spPr>
          <a:xfrm>
            <a:off x="577975" y="1787300"/>
            <a:ext cx="3319500" cy="559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Do Hyeon"/>
                <a:ea typeface="Do Hyeon"/>
                <a:cs typeface="Do Hyeon"/>
                <a:sym typeface="Do Hyeon"/>
              </a:rPr>
              <a:t>&lt; 각 피쳐별 등급 생성 &gt;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87" name="Google Shape;1287;g1d441720129_0_21"/>
          <p:cNvSpPr/>
          <p:nvPr/>
        </p:nvSpPr>
        <p:spPr>
          <a:xfrm>
            <a:off x="577975" y="4451925"/>
            <a:ext cx="3319500" cy="559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Do Hyeon"/>
                <a:ea typeface="Do Hyeon"/>
                <a:cs typeface="Do Hyeon"/>
                <a:sym typeface="Do Hyeon"/>
              </a:rPr>
              <a:t>&lt; 분기 마다 변동 반영 &gt;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88" name="Google Shape;1288;g1d441720129_0_21"/>
          <p:cNvSpPr/>
          <p:nvPr/>
        </p:nvSpPr>
        <p:spPr>
          <a:xfrm>
            <a:off x="577975" y="5173875"/>
            <a:ext cx="3319500" cy="763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Do Hyeon"/>
                <a:ea typeface="Do Hyeon"/>
                <a:cs typeface="Do Hyeon"/>
                <a:sym typeface="Do Hyeon"/>
              </a:rPr>
              <a:t>중 분류명 변동 지수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89" name="Google Shape;1289;g1d441720129_0_21"/>
          <p:cNvSpPr/>
          <p:nvPr/>
        </p:nvSpPr>
        <p:spPr>
          <a:xfrm>
            <a:off x="4435212" y="5173875"/>
            <a:ext cx="3319500" cy="763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Do Hyeon"/>
                <a:ea typeface="Do Hyeon"/>
                <a:cs typeface="Do Hyeon"/>
                <a:sym typeface="Do Hyeon"/>
              </a:rPr>
              <a:t>제휴사별 변동지수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90" name="Google Shape;1290;g1d441720129_0_21"/>
          <p:cNvSpPr/>
          <p:nvPr/>
        </p:nvSpPr>
        <p:spPr>
          <a:xfrm>
            <a:off x="8292450" y="5173875"/>
            <a:ext cx="3319500" cy="763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Do Hyeon"/>
                <a:ea typeface="Do Hyeon"/>
                <a:cs typeface="Do Hyeon"/>
                <a:sym typeface="Do Hyeon"/>
              </a:rPr>
              <a:t>상품 속성별 변동지수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1cf46f621e6_3_155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피쳐 개발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96" name="Google Shape;1296;g1cf46f621e6_3_155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97" name="Google Shape;1297;g1cf46f621e6_3_155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298" name="Google Shape;1298;g1cf46f621e6_3_155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299" name="Google Shape;1299;g1cf46f621e6_3_155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00" name="Google Shape;1300;g1cf46f621e6_3_155"/>
          <p:cNvSpPr/>
          <p:nvPr/>
        </p:nvSpPr>
        <p:spPr>
          <a:xfrm>
            <a:off x="1091525" y="1834225"/>
            <a:ext cx="3037500" cy="68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latin typeface="Do Hyeon"/>
                <a:ea typeface="Do Hyeon"/>
                <a:cs typeface="Do Hyeon"/>
                <a:sym typeface="Do Hyeon"/>
              </a:rPr>
              <a:t>&lt; </a:t>
            </a:r>
            <a:r>
              <a:rPr b="1" lang="ko-KR" sz="2100">
                <a:latin typeface="Do Hyeon"/>
                <a:ea typeface="Do Hyeon"/>
                <a:cs typeface="Do Hyeon"/>
                <a:sym typeface="Do Hyeon"/>
              </a:rPr>
              <a:t>고객 속성 정보 &gt; </a:t>
            </a:r>
            <a:endParaRPr b="1" sz="2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01" name="Google Shape;1301;g1cf46f621e6_3_155"/>
          <p:cNvSpPr/>
          <p:nvPr/>
        </p:nvSpPr>
        <p:spPr>
          <a:xfrm>
            <a:off x="8062975" y="1834225"/>
            <a:ext cx="3037500" cy="68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latin typeface="Do Hyeon"/>
                <a:ea typeface="Do Hyeon"/>
                <a:cs typeface="Do Hyeon"/>
                <a:sym typeface="Do Hyeon"/>
              </a:rPr>
              <a:t>&lt; </a:t>
            </a:r>
            <a:r>
              <a:rPr b="1" lang="ko-KR" sz="2100">
                <a:latin typeface="Do Hyeon"/>
                <a:ea typeface="Do Hyeon"/>
                <a:cs typeface="Do Hyeon"/>
                <a:sym typeface="Do Hyeon"/>
              </a:rPr>
              <a:t>상품 속성 정보 &gt;</a:t>
            </a:r>
            <a:endParaRPr b="1" sz="2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02" name="Google Shape;1302;g1cf46f621e6_3_155"/>
          <p:cNvSpPr/>
          <p:nvPr/>
        </p:nvSpPr>
        <p:spPr>
          <a:xfrm>
            <a:off x="4577250" y="1834225"/>
            <a:ext cx="3037500" cy="68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latin typeface="Do Hyeon"/>
                <a:ea typeface="Do Hyeon"/>
                <a:cs typeface="Do Hyeon"/>
                <a:sym typeface="Do Hyeon"/>
              </a:rPr>
              <a:t>&lt; 구</a:t>
            </a:r>
            <a:r>
              <a:rPr b="1" lang="ko-KR" sz="2100">
                <a:latin typeface="Do Hyeon"/>
                <a:ea typeface="Do Hyeon"/>
                <a:cs typeface="Do Hyeon"/>
                <a:sym typeface="Do Hyeon"/>
              </a:rPr>
              <a:t>매 패턴 &gt; </a:t>
            </a:r>
            <a:endParaRPr b="1" sz="2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03" name="Google Shape;1303;g1cf46f621e6_3_155"/>
          <p:cNvSpPr/>
          <p:nvPr/>
        </p:nvSpPr>
        <p:spPr>
          <a:xfrm>
            <a:off x="1091525" y="2884150"/>
            <a:ext cx="3037500" cy="30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신규고객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- 명품 구매자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- 성별, 연령대 등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04" name="Google Shape;1304;g1cf46f621e6_3_155"/>
          <p:cNvSpPr/>
          <p:nvPr/>
        </p:nvSpPr>
        <p:spPr>
          <a:xfrm>
            <a:off x="4577250" y="2884150"/>
            <a:ext cx="3037500" cy="30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제휴사 별 지출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- 제휴사 방문횟수 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- 제휴사별 빈도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- 돈 비율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- 자주방문하는 제휴사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- ,경쟁사 이용횟수 등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05" name="Google Shape;1305;g1cf46f621e6_3_155"/>
          <p:cNvSpPr/>
          <p:nvPr/>
        </p:nvSpPr>
        <p:spPr>
          <a:xfrm>
            <a:off x="8062975" y="2884150"/>
            <a:ext cx="3037500" cy="30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내구, 비내구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- 편의, 선매, 전문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- 중분류별 변동지수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- 일반제품 반기 매출증가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- 일반제품 전분기 매출증가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- 일반 품 직전달 매출증가 등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1d0ae13294a_1_0"/>
          <p:cNvSpPr/>
          <p:nvPr/>
        </p:nvSpPr>
        <p:spPr>
          <a:xfrm>
            <a:off x="8814782" y="5012150"/>
            <a:ext cx="3081000" cy="44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g1d0ae13294a_1_0"/>
          <p:cNvSpPr/>
          <p:nvPr/>
        </p:nvSpPr>
        <p:spPr>
          <a:xfrm>
            <a:off x="7614025" y="1944525"/>
            <a:ext cx="3027300" cy="44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g1d0ae13294a_1_0"/>
          <p:cNvSpPr/>
          <p:nvPr/>
        </p:nvSpPr>
        <p:spPr>
          <a:xfrm>
            <a:off x="4422875" y="4611925"/>
            <a:ext cx="2525700" cy="44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g1d0ae13294a_1_0"/>
          <p:cNvSpPr/>
          <p:nvPr/>
        </p:nvSpPr>
        <p:spPr>
          <a:xfrm>
            <a:off x="3411950" y="2489275"/>
            <a:ext cx="2525700" cy="44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g1d0ae13294a_1_0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Train &amp; Test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15" name="Google Shape;1315;g1d0ae13294a_1_0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16" name="Google Shape;1316;g1d0ae13294a_1_0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317" name="Google Shape;1317;g1d0ae13294a_1_0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18" name="Google Shape;1318;g1d0ae13294a_1_0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319" name="Google Shape;1319;g1d0ae13294a_1_0"/>
          <p:cNvGrpSpPr/>
          <p:nvPr/>
        </p:nvGrpSpPr>
        <p:grpSpPr>
          <a:xfrm>
            <a:off x="915249" y="3433453"/>
            <a:ext cx="10104478" cy="634502"/>
            <a:chOff x="-2111646" y="3178168"/>
            <a:chExt cx="10104478" cy="364887"/>
          </a:xfrm>
        </p:grpSpPr>
        <p:grpSp>
          <p:nvGrpSpPr>
            <p:cNvPr id="1320" name="Google Shape;1320;g1d0ae13294a_1_0"/>
            <p:cNvGrpSpPr/>
            <p:nvPr/>
          </p:nvGrpSpPr>
          <p:grpSpPr>
            <a:xfrm>
              <a:off x="-2111646" y="3178201"/>
              <a:ext cx="2526261" cy="364855"/>
              <a:chOff x="134597" y="1047023"/>
              <a:chExt cx="2120948" cy="72300"/>
            </a:xfrm>
          </p:grpSpPr>
          <p:sp>
            <p:nvSpPr>
              <p:cNvPr id="1321" name="Google Shape;1321;g1d0ae13294a_1_0"/>
              <p:cNvSpPr/>
              <p:nvPr/>
            </p:nvSpPr>
            <p:spPr>
              <a:xfrm>
                <a:off x="134597" y="1047023"/>
                <a:ext cx="1060500" cy="72300"/>
              </a:xfrm>
              <a:prstGeom prst="rect">
                <a:avLst/>
              </a:prstGeom>
              <a:solidFill>
                <a:srgbClr val="E9EEF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500">
                    <a:latin typeface="Do Hyeon"/>
                    <a:ea typeface="Do Hyeon"/>
                    <a:cs typeface="Do Hyeon"/>
                    <a:sym typeface="Do Hyeon"/>
                  </a:rPr>
                  <a:t>1Q</a:t>
                </a:r>
                <a:endParaRPr sz="2500"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1322" name="Google Shape;1322;g1d0ae13294a_1_0"/>
              <p:cNvSpPr/>
              <p:nvPr/>
            </p:nvSpPr>
            <p:spPr>
              <a:xfrm>
                <a:off x="1195044" y="1047023"/>
                <a:ext cx="1060500" cy="72300"/>
              </a:xfrm>
              <a:prstGeom prst="rect">
                <a:avLst/>
              </a:prstGeom>
              <a:solidFill>
                <a:srgbClr val="E9EEF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500">
                    <a:latin typeface="Do Hyeon"/>
                    <a:ea typeface="Do Hyeon"/>
                    <a:cs typeface="Do Hyeon"/>
                    <a:sym typeface="Do Hyeon"/>
                  </a:rPr>
                  <a:t>2Q</a:t>
                </a:r>
                <a:endParaRPr sz="2500"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</p:grpSp>
        <p:grpSp>
          <p:nvGrpSpPr>
            <p:cNvPr id="1323" name="Google Shape;1323;g1d0ae13294a_1_0"/>
            <p:cNvGrpSpPr/>
            <p:nvPr/>
          </p:nvGrpSpPr>
          <p:grpSpPr>
            <a:xfrm>
              <a:off x="414422" y="3178179"/>
              <a:ext cx="2526236" cy="364855"/>
              <a:chOff x="134597" y="1047023"/>
              <a:chExt cx="2120927" cy="72300"/>
            </a:xfrm>
          </p:grpSpPr>
          <p:sp>
            <p:nvSpPr>
              <p:cNvPr id="1324" name="Google Shape;1324;g1d0ae13294a_1_0"/>
              <p:cNvSpPr/>
              <p:nvPr/>
            </p:nvSpPr>
            <p:spPr>
              <a:xfrm>
                <a:off x="134597" y="1047023"/>
                <a:ext cx="1060500" cy="72300"/>
              </a:xfrm>
              <a:prstGeom prst="rect">
                <a:avLst/>
              </a:prstGeom>
              <a:solidFill>
                <a:srgbClr val="E9EEF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500">
                    <a:latin typeface="Do Hyeon"/>
                    <a:ea typeface="Do Hyeon"/>
                    <a:cs typeface="Do Hyeon"/>
                    <a:sym typeface="Do Hyeon"/>
                  </a:rPr>
                  <a:t>3Q</a:t>
                </a:r>
                <a:endParaRPr sz="2500"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1325" name="Google Shape;1325;g1d0ae13294a_1_0"/>
              <p:cNvSpPr/>
              <p:nvPr/>
            </p:nvSpPr>
            <p:spPr>
              <a:xfrm>
                <a:off x="1195023" y="1047023"/>
                <a:ext cx="1060500" cy="72300"/>
              </a:xfrm>
              <a:prstGeom prst="rect">
                <a:avLst/>
              </a:prstGeom>
              <a:solidFill>
                <a:srgbClr val="E9EEF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500">
                    <a:latin typeface="Do Hyeon"/>
                    <a:ea typeface="Do Hyeon"/>
                    <a:cs typeface="Do Hyeon"/>
                    <a:sym typeface="Do Hyeon"/>
                  </a:rPr>
                  <a:t>4Q</a:t>
                </a:r>
                <a:endParaRPr sz="2500"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</p:grpSp>
        <p:grpSp>
          <p:nvGrpSpPr>
            <p:cNvPr id="1326" name="Google Shape;1326;g1d0ae13294a_1_0"/>
            <p:cNvGrpSpPr/>
            <p:nvPr/>
          </p:nvGrpSpPr>
          <p:grpSpPr>
            <a:xfrm>
              <a:off x="2940502" y="3178190"/>
              <a:ext cx="2526261" cy="364855"/>
              <a:chOff x="134576" y="1047023"/>
              <a:chExt cx="2120948" cy="72300"/>
            </a:xfrm>
          </p:grpSpPr>
          <p:sp>
            <p:nvSpPr>
              <p:cNvPr id="1327" name="Google Shape;1327;g1d0ae13294a_1_0"/>
              <p:cNvSpPr/>
              <p:nvPr/>
            </p:nvSpPr>
            <p:spPr>
              <a:xfrm>
                <a:off x="134576" y="1047023"/>
                <a:ext cx="1060500" cy="72300"/>
              </a:xfrm>
              <a:prstGeom prst="rect">
                <a:avLst/>
              </a:prstGeom>
              <a:solidFill>
                <a:srgbClr val="869FB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500">
                    <a:latin typeface="Do Hyeon"/>
                    <a:ea typeface="Do Hyeon"/>
                    <a:cs typeface="Do Hyeon"/>
                    <a:sym typeface="Do Hyeon"/>
                  </a:rPr>
                  <a:t>5Q</a:t>
                </a:r>
                <a:endParaRPr sz="2500"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1328" name="Google Shape;1328;g1d0ae13294a_1_0"/>
              <p:cNvSpPr/>
              <p:nvPr/>
            </p:nvSpPr>
            <p:spPr>
              <a:xfrm>
                <a:off x="1195023" y="1047023"/>
                <a:ext cx="1060500" cy="72300"/>
              </a:xfrm>
              <a:prstGeom prst="rect">
                <a:avLst/>
              </a:prstGeom>
              <a:solidFill>
                <a:srgbClr val="869FB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500">
                    <a:latin typeface="Do Hyeon"/>
                    <a:ea typeface="Do Hyeon"/>
                    <a:cs typeface="Do Hyeon"/>
                    <a:sym typeface="Do Hyeon"/>
                  </a:rPr>
                  <a:t>6Q</a:t>
                </a:r>
                <a:endParaRPr sz="2500"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</p:grpSp>
        <p:grpSp>
          <p:nvGrpSpPr>
            <p:cNvPr id="1329" name="Google Shape;1329;g1d0ae13294a_1_0"/>
            <p:cNvGrpSpPr/>
            <p:nvPr/>
          </p:nvGrpSpPr>
          <p:grpSpPr>
            <a:xfrm>
              <a:off x="5466571" y="3178168"/>
              <a:ext cx="2526261" cy="364855"/>
              <a:chOff x="134576" y="1047023"/>
              <a:chExt cx="2120948" cy="72300"/>
            </a:xfrm>
          </p:grpSpPr>
          <p:sp>
            <p:nvSpPr>
              <p:cNvPr id="1330" name="Google Shape;1330;g1d0ae13294a_1_0"/>
              <p:cNvSpPr/>
              <p:nvPr/>
            </p:nvSpPr>
            <p:spPr>
              <a:xfrm>
                <a:off x="134576" y="1047023"/>
                <a:ext cx="1060500" cy="72300"/>
              </a:xfrm>
              <a:prstGeom prst="rect">
                <a:avLst/>
              </a:prstGeom>
              <a:solidFill>
                <a:srgbClr val="869FB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500">
                    <a:latin typeface="Do Hyeon"/>
                    <a:ea typeface="Do Hyeon"/>
                    <a:cs typeface="Do Hyeon"/>
                    <a:sym typeface="Do Hyeon"/>
                  </a:rPr>
                  <a:t>7Q</a:t>
                </a:r>
                <a:endParaRPr sz="2500"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1331" name="Google Shape;1331;g1d0ae13294a_1_0"/>
              <p:cNvSpPr/>
              <p:nvPr/>
            </p:nvSpPr>
            <p:spPr>
              <a:xfrm>
                <a:off x="1195023" y="1047023"/>
                <a:ext cx="1060500" cy="72300"/>
              </a:xfrm>
              <a:prstGeom prst="rect">
                <a:avLst/>
              </a:prstGeom>
              <a:solidFill>
                <a:srgbClr val="869FB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500">
                    <a:latin typeface="Do Hyeon"/>
                    <a:ea typeface="Do Hyeon"/>
                    <a:cs typeface="Do Hyeon"/>
                    <a:sym typeface="Do Hyeon"/>
                  </a:rPr>
                  <a:t>8Q</a:t>
                </a:r>
                <a:endParaRPr sz="2500"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</p:grpSp>
      </p:grpSp>
      <p:cxnSp>
        <p:nvCxnSpPr>
          <p:cNvPr id="1332" name="Google Shape;1332;g1d0ae13294a_1_0"/>
          <p:cNvCxnSpPr/>
          <p:nvPr/>
        </p:nvCxnSpPr>
        <p:spPr>
          <a:xfrm flipH="1" rot="10800000">
            <a:off x="974450" y="3114175"/>
            <a:ext cx="7400700" cy="23100"/>
          </a:xfrm>
          <a:prstGeom prst="straightConnector1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333" name="Google Shape;1333;g1d0ae13294a_1_0"/>
          <p:cNvCxnSpPr/>
          <p:nvPr/>
        </p:nvCxnSpPr>
        <p:spPr>
          <a:xfrm flipH="1" rot="10800000">
            <a:off x="2182675" y="4364125"/>
            <a:ext cx="7475400" cy="63600"/>
          </a:xfrm>
          <a:prstGeom prst="straightConnector1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334" name="Google Shape;1334;g1d0ae13294a_1_0"/>
          <p:cNvSpPr txBox="1"/>
          <p:nvPr/>
        </p:nvSpPr>
        <p:spPr>
          <a:xfrm>
            <a:off x="1832900" y="2489275"/>
            <a:ext cx="568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Do Hyeon"/>
                <a:ea typeface="Do Hyeon"/>
                <a:cs typeface="Do Hyeon"/>
                <a:sym typeface="Do Hyeon"/>
              </a:rPr>
              <a:t>Train Features 생성 구간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35" name="Google Shape;1335;g1d0ae13294a_1_0"/>
          <p:cNvSpPr txBox="1"/>
          <p:nvPr/>
        </p:nvSpPr>
        <p:spPr>
          <a:xfrm>
            <a:off x="2843825" y="4611925"/>
            <a:ext cx="568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Do Hyeon"/>
                <a:ea typeface="Do Hyeon"/>
                <a:cs typeface="Do Hyeon"/>
                <a:sym typeface="Do Hyeon"/>
              </a:rPr>
              <a:t>Test</a:t>
            </a:r>
            <a:r>
              <a:rPr lang="ko-KR" sz="1700">
                <a:latin typeface="Do Hyeon"/>
                <a:ea typeface="Do Hyeon"/>
                <a:cs typeface="Do Hyeon"/>
                <a:sym typeface="Do Hyeon"/>
              </a:rPr>
              <a:t> Features 생성 구간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36" name="Google Shape;1336;g1d0ae13294a_1_0"/>
          <p:cNvSpPr txBox="1"/>
          <p:nvPr/>
        </p:nvSpPr>
        <p:spPr>
          <a:xfrm>
            <a:off x="8741325" y="5012125"/>
            <a:ext cx="334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Do Hyeon"/>
                <a:ea typeface="Do Hyeon"/>
                <a:cs typeface="Do Hyeon"/>
                <a:sym typeface="Do Hyeon"/>
              </a:rPr>
              <a:t>Test Label (2~8분기 기준 CQGR)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37" name="Google Shape;1337;g1d0ae13294a_1_0"/>
          <p:cNvSpPr txBox="1"/>
          <p:nvPr/>
        </p:nvSpPr>
        <p:spPr>
          <a:xfrm>
            <a:off x="7614025" y="1931275"/>
            <a:ext cx="302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Train</a:t>
            </a:r>
            <a:r>
              <a:rPr lang="ko-KR"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Label (1~7분기 기준 CQGR)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338" name="Google Shape;1338;g1d0ae13294a_1_0"/>
          <p:cNvCxnSpPr/>
          <p:nvPr/>
        </p:nvCxnSpPr>
        <p:spPr>
          <a:xfrm flipH="1">
            <a:off x="9126775" y="2465313"/>
            <a:ext cx="1800" cy="880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9" name="Google Shape;1339;g1d0ae13294a_1_0"/>
          <p:cNvCxnSpPr/>
          <p:nvPr/>
        </p:nvCxnSpPr>
        <p:spPr>
          <a:xfrm rot="10800000">
            <a:off x="10388100" y="4106688"/>
            <a:ext cx="19500" cy="866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0" name="Google Shape;1340;g1d0ae13294a_1_0"/>
          <p:cNvSpPr txBox="1"/>
          <p:nvPr/>
        </p:nvSpPr>
        <p:spPr>
          <a:xfrm>
            <a:off x="872425" y="2901825"/>
            <a:ext cx="88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d0ae13294a_3_72"/>
          <p:cNvSpPr/>
          <p:nvPr/>
        </p:nvSpPr>
        <p:spPr>
          <a:xfrm>
            <a:off x="5796750" y="1489000"/>
            <a:ext cx="6117000" cy="634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g1d0ae13294a_3_72"/>
          <p:cNvSpPr/>
          <p:nvPr/>
        </p:nvSpPr>
        <p:spPr>
          <a:xfrm>
            <a:off x="5796750" y="2123500"/>
            <a:ext cx="6117000" cy="375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g1d0ae13294a_3_72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기존 라벨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48" name="Google Shape;1348;g1d0ae13294a_3_72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49" name="Google Shape;1349;g1d0ae13294a_3_72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350" name="Google Shape;1350;g1d0ae13294a_3_72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51" name="Google Shape;1351;g1d0ae13294a_3_72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52" name="Google Shape;1352;g1d0ae13294a_3_72"/>
          <p:cNvSpPr/>
          <p:nvPr/>
        </p:nvSpPr>
        <p:spPr>
          <a:xfrm>
            <a:off x="1503075" y="5242788"/>
            <a:ext cx="3120300" cy="63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기존라벨 - 각 분기의 추세를 반영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1353" name="Google Shape;1353;g1d0ae13294a_3_72"/>
          <p:cNvGraphicFramePr/>
          <p:nvPr/>
        </p:nvGraphicFramePr>
        <p:xfrm>
          <a:off x="5796725" y="14890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{0D92C732-5395-4A9C-92AC-C78CB98CC2BB}</a:tableStyleId>
              </a:tblPr>
              <a:tblGrid>
                <a:gridCol w="2806200"/>
                <a:gridCol w="3310850"/>
              </a:tblGrid>
              <a:tr h="65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&lt; 모델 &gt;</a:t>
                      </a:r>
                      <a:endParaRPr b="1" sz="24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&lt; Test 정확도 &gt;</a:t>
                      </a:r>
                      <a:endParaRPr b="1" sz="24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68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Light gbm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0.516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660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Xgboost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0.506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660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Decision Tree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0.511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660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Random Forest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0.511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3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Logistic Regression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0.444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3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SVM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0.509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354" name="Google Shape;1354;g1d0ae13294a_3_7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75" y="1473050"/>
            <a:ext cx="5316450" cy="355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9" name="Google Shape;1359;g1d0ae13294a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350" y="1508200"/>
            <a:ext cx="4553825" cy="2906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60" name="Google Shape;1360;g1d0ae13294a_3_0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CAGR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61" name="Google Shape;1361;g1d0ae13294a_3_0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62" name="Google Shape;1362;g1d0ae13294a_3_0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363" name="Google Shape;1363;g1d0ae13294a_3_0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64" name="Google Shape;1364;g1d0ae13294a_3_0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65" name="Google Shape;1365;g1d0ae13294a_3_0"/>
          <p:cNvSpPr/>
          <p:nvPr/>
        </p:nvSpPr>
        <p:spPr>
          <a:xfrm>
            <a:off x="2443113" y="4675438"/>
            <a:ext cx="3120300" cy="63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&lt; CAGR &gt; -복합 연간 성장률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66" name="Google Shape;1366;g1d0ae13294a_3_0"/>
          <p:cNvSpPr txBox="1"/>
          <p:nvPr/>
        </p:nvSpPr>
        <p:spPr>
          <a:xfrm>
            <a:off x="1726350" y="5784850"/>
            <a:ext cx="8739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CAGR은 기존 같은 년도로 매출액 합계로 비교하지만, 각 분기는 기간이 다르기에 평균으로 계산 </a:t>
            </a:r>
            <a:endParaRPr/>
          </a:p>
        </p:txBody>
      </p:sp>
      <p:grpSp>
        <p:nvGrpSpPr>
          <p:cNvPr id="1367" name="Google Shape;1367;g1d0ae13294a_3_0"/>
          <p:cNvGrpSpPr/>
          <p:nvPr/>
        </p:nvGrpSpPr>
        <p:grpSpPr>
          <a:xfrm>
            <a:off x="2557763" y="2127338"/>
            <a:ext cx="1951050" cy="1538500"/>
            <a:chOff x="1765950" y="2560900"/>
            <a:chExt cx="1951050" cy="1538500"/>
          </a:xfrm>
        </p:grpSpPr>
        <p:sp>
          <p:nvSpPr>
            <p:cNvPr id="1368" name="Google Shape;1368;g1d0ae13294a_3_0"/>
            <p:cNvSpPr txBox="1"/>
            <p:nvPr/>
          </p:nvSpPr>
          <p:spPr>
            <a:xfrm>
              <a:off x="1767300" y="3622400"/>
              <a:ext cx="1949700" cy="477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Begin Value Mean</a:t>
              </a:r>
              <a:endParaRPr/>
            </a:p>
          </p:txBody>
        </p:sp>
        <p:sp>
          <p:nvSpPr>
            <p:cNvPr id="1369" name="Google Shape;1369;g1d0ae13294a_3_0"/>
            <p:cNvSpPr txBox="1"/>
            <p:nvPr/>
          </p:nvSpPr>
          <p:spPr>
            <a:xfrm>
              <a:off x="1765950" y="2560900"/>
              <a:ext cx="1798800" cy="477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End Value Mean</a:t>
              </a:r>
              <a:endParaRPr/>
            </a:p>
          </p:txBody>
        </p:sp>
        <p:sp>
          <p:nvSpPr>
            <p:cNvPr id="1370" name="Google Shape;1370;g1d0ae13294a_3_0"/>
            <p:cNvSpPr/>
            <p:nvPr/>
          </p:nvSpPr>
          <p:spPr>
            <a:xfrm>
              <a:off x="1767300" y="2560900"/>
              <a:ext cx="1796100" cy="477000"/>
            </a:xfrm>
            <a:prstGeom prst="frame">
              <a:avLst>
                <a:gd fmla="val 1250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g1d0ae13294a_3_0"/>
            <p:cNvSpPr/>
            <p:nvPr/>
          </p:nvSpPr>
          <p:spPr>
            <a:xfrm>
              <a:off x="1767300" y="3622400"/>
              <a:ext cx="1949700" cy="477000"/>
            </a:xfrm>
            <a:prstGeom prst="frame">
              <a:avLst>
                <a:gd fmla="val 1250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2" name="Google Shape;1372;g1d0ae13294a_3_0"/>
          <p:cNvSpPr txBox="1"/>
          <p:nvPr/>
        </p:nvSpPr>
        <p:spPr>
          <a:xfrm>
            <a:off x="7148250" y="2259350"/>
            <a:ext cx="37845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C : Compound</a:t>
            </a:r>
            <a:endParaRPr sz="3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ko-KR" sz="3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</a:t>
            </a:r>
            <a:r>
              <a:rPr lang="ko-KR" sz="3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: </a:t>
            </a:r>
            <a:r>
              <a:rPr lang="ko-KR" sz="3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ANNUAL</a:t>
            </a:r>
            <a:endParaRPr sz="3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G : GROWTH</a:t>
            </a:r>
            <a:endParaRPr sz="3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R : RATE</a:t>
            </a:r>
            <a:endParaRPr sz="3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1cf46f621e6_7_0"/>
          <p:cNvSpPr/>
          <p:nvPr/>
        </p:nvSpPr>
        <p:spPr>
          <a:xfrm>
            <a:off x="4362360" y="1738600"/>
            <a:ext cx="2631600" cy="691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378" name="Google Shape;1378;g1cf46f621e6_7_0"/>
          <p:cNvSpPr/>
          <p:nvPr/>
        </p:nvSpPr>
        <p:spPr>
          <a:xfrm>
            <a:off x="4362325" y="2430400"/>
            <a:ext cx="2631600" cy="384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379" name="Google Shape;1379;g1cf46f621e6_7_0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모델 선정 및 정확도 개선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80" name="Google Shape;1380;g1cf46f621e6_7_0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81" name="Google Shape;1381;g1cf46f621e6_7_0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382" name="Google Shape;1382;g1cf46f621e6_7_0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83" name="Google Shape;1383;g1cf46f621e6_7_0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84" name="Google Shape;1384;g1cf46f621e6_7_0"/>
          <p:cNvSpPr/>
          <p:nvPr/>
        </p:nvSpPr>
        <p:spPr>
          <a:xfrm>
            <a:off x="7427913" y="3365125"/>
            <a:ext cx="837600" cy="63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g1cf46f621e6_7_0"/>
          <p:cNvSpPr/>
          <p:nvPr/>
        </p:nvSpPr>
        <p:spPr>
          <a:xfrm>
            <a:off x="8699400" y="2929375"/>
            <a:ext cx="2792100" cy="15060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전체 피쳐 Best model </a:t>
            </a:r>
            <a:endParaRPr b="1" sz="21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정확도 67%</a:t>
            </a:r>
            <a:endParaRPr sz="2300"/>
          </a:p>
        </p:txBody>
      </p:sp>
      <p:sp>
        <p:nvSpPr>
          <p:cNvPr id="1386" name="Google Shape;1386;g1cf46f621e6_7_0"/>
          <p:cNvSpPr/>
          <p:nvPr/>
        </p:nvSpPr>
        <p:spPr>
          <a:xfrm>
            <a:off x="384175" y="1738600"/>
            <a:ext cx="3467100" cy="656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latin typeface="Do Hyeon"/>
                <a:ea typeface="Do Hyeon"/>
                <a:cs typeface="Do Hyeon"/>
                <a:sym typeface="Do Hyeon"/>
              </a:rPr>
              <a:t>&lt; 전체 피쳐 &gt; </a:t>
            </a:r>
            <a:endParaRPr b="1" sz="2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87" name="Google Shape;1387;g1cf46f621e6_7_0"/>
          <p:cNvSpPr/>
          <p:nvPr/>
        </p:nvSpPr>
        <p:spPr>
          <a:xfrm>
            <a:off x="384175" y="2395050"/>
            <a:ext cx="3467100" cy="387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내구, 비내구</a:t>
            </a:r>
            <a:endParaRPr sz="1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편의, 선매, 전문</a:t>
            </a:r>
            <a:endParaRPr sz="1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중분류별 변동지수</a:t>
            </a:r>
            <a:endParaRPr sz="1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일반제품 반기 매출증가</a:t>
            </a:r>
            <a:endParaRPr sz="1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일반제품 전분기 매출증가</a:t>
            </a:r>
            <a:endParaRPr sz="1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일반 품 직전달 매출증가 등 128개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1388" name="Google Shape;1388;g1cf46f621e6_7_0"/>
          <p:cNvGraphicFramePr/>
          <p:nvPr/>
        </p:nvGraphicFramePr>
        <p:xfrm>
          <a:off x="4362325" y="17385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{0D92C732-5395-4A9C-92AC-C78CB98CC2BB}</a:tableStyleId>
              </a:tblPr>
              <a:tblGrid>
                <a:gridCol w="2631725"/>
              </a:tblGrid>
              <a:tr h="677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&lt; 모델 &gt;</a:t>
                      </a:r>
                      <a:endParaRPr b="1" sz="2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70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Light gbm</a:t>
                      </a:r>
                      <a:endParaRPr sz="19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68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Xgboost</a:t>
                      </a:r>
                      <a:endParaRPr sz="19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68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Decision Tree</a:t>
                      </a:r>
                      <a:endParaRPr sz="19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68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Random Forest</a:t>
                      </a:r>
                      <a:endParaRPr sz="19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5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Logistic Regression</a:t>
                      </a:r>
                      <a:endParaRPr sz="19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5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SVM</a:t>
                      </a:r>
                      <a:endParaRPr sz="19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389" name="Google Shape;1389;g1cf46f621e6_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9850" y="3999626"/>
            <a:ext cx="923802" cy="923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cb50470528_4_11"/>
          <p:cNvSpPr/>
          <p:nvPr/>
        </p:nvSpPr>
        <p:spPr>
          <a:xfrm>
            <a:off x="7094825" y="2994750"/>
            <a:ext cx="2841900" cy="86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000000" dist="1143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cb50470528_4_11"/>
          <p:cNvSpPr txBox="1"/>
          <p:nvPr/>
        </p:nvSpPr>
        <p:spPr>
          <a:xfrm>
            <a:off x="6431996" y="3113550"/>
            <a:ext cx="3952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35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1. 문제제기</a:t>
            </a:r>
            <a:endParaRPr i="0" sz="34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55" name="Google Shape;155;g1cb50470528_4_11"/>
          <p:cNvGrpSpPr/>
          <p:nvPr/>
        </p:nvGrpSpPr>
        <p:grpSpPr>
          <a:xfrm flipH="1">
            <a:off x="1953954" y="1776213"/>
            <a:ext cx="4372639" cy="3576784"/>
            <a:chOff x="4917367" y="1691724"/>
            <a:chExt cx="3211398" cy="2675431"/>
          </a:xfrm>
        </p:grpSpPr>
        <p:sp>
          <p:nvSpPr>
            <p:cNvPr id="156" name="Google Shape;156;g1cb50470528_4_11"/>
            <p:cNvSpPr/>
            <p:nvPr/>
          </p:nvSpPr>
          <p:spPr>
            <a:xfrm>
              <a:off x="6136947" y="1745673"/>
              <a:ext cx="188242" cy="1193994"/>
            </a:xfrm>
            <a:custGeom>
              <a:rect b="b" l="l" r="r" t="t"/>
              <a:pathLst>
                <a:path extrusionOk="0" h="69207" w="10911">
                  <a:moveTo>
                    <a:pt x="10888" y="0"/>
                  </a:moveTo>
                  <a:lnTo>
                    <a:pt x="0" y="6231"/>
                  </a:lnTo>
                  <a:lnTo>
                    <a:pt x="0" y="69206"/>
                  </a:lnTo>
                  <a:lnTo>
                    <a:pt x="10911" y="62861"/>
                  </a:lnTo>
                  <a:lnTo>
                    <a:pt x="10888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g1cb50470528_4_11"/>
            <p:cNvSpPr/>
            <p:nvPr/>
          </p:nvSpPr>
          <p:spPr>
            <a:xfrm>
              <a:off x="6136947" y="2056770"/>
              <a:ext cx="188242" cy="882500"/>
            </a:xfrm>
            <a:custGeom>
              <a:rect b="b" l="l" r="r" t="t"/>
              <a:pathLst>
                <a:path extrusionOk="0" h="51152" w="10911">
                  <a:moveTo>
                    <a:pt x="10911" y="0"/>
                  </a:moveTo>
                  <a:lnTo>
                    <a:pt x="0" y="11573"/>
                  </a:lnTo>
                  <a:lnTo>
                    <a:pt x="0" y="51152"/>
                  </a:lnTo>
                  <a:lnTo>
                    <a:pt x="10911" y="44829"/>
                  </a:lnTo>
                  <a:lnTo>
                    <a:pt x="10911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g1cb50470528_4_11"/>
            <p:cNvSpPr/>
            <p:nvPr/>
          </p:nvSpPr>
          <p:spPr>
            <a:xfrm>
              <a:off x="6044404" y="1802382"/>
              <a:ext cx="92560" cy="1137285"/>
            </a:xfrm>
            <a:custGeom>
              <a:rect b="b" l="l" r="r" t="t"/>
              <a:pathLst>
                <a:path extrusionOk="0" h="65920" w="5365">
                  <a:moveTo>
                    <a:pt x="0" y="0"/>
                  </a:moveTo>
                  <a:lnTo>
                    <a:pt x="23" y="62815"/>
                  </a:lnTo>
                  <a:lnTo>
                    <a:pt x="5364" y="65919"/>
                  </a:lnTo>
                  <a:lnTo>
                    <a:pt x="5364" y="29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g1cb50470528_4_11"/>
            <p:cNvSpPr/>
            <p:nvPr/>
          </p:nvSpPr>
          <p:spPr>
            <a:xfrm>
              <a:off x="6044404" y="1691724"/>
              <a:ext cx="280405" cy="161466"/>
            </a:xfrm>
            <a:custGeom>
              <a:rect b="b" l="l" r="r" t="t"/>
              <a:pathLst>
                <a:path extrusionOk="0" h="9359" w="16253">
                  <a:moveTo>
                    <a:pt x="10820" y="0"/>
                  </a:moveTo>
                  <a:lnTo>
                    <a:pt x="0" y="6414"/>
                  </a:lnTo>
                  <a:lnTo>
                    <a:pt x="5364" y="9358"/>
                  </a:lnTo>
                  <a:lnTo>
                    <a:pt x="16252" y="3127"/>
                  </a:lnTo>
                  <a:lnTo>
                    <a:pt x="10820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g1cb50470528_4_11"/>
            <p:cNvSpPr/>
            <p:nvPr/>
          </p:nvSpPr>
          <p:spPr>
            <a:xfrm>
              <a:off x="5762447" y="2288316"/>
              <a:ext cx="187069" cy="868336"/>
            </a:xfrm>
            <a:custGeom>
              <a:rect b="b" l="l" r="r" t="t"/>
              <a:pathLst>
                <a:path extrusionOk="0" h="50331" w="10843">
                  <a:moveTo>
                    <a:pt x="10820" y="0"/>
                  </a:moveTo>
                  <a:lnTo>
                    <a:pt x="0" y="6232"/>
                  </a:lnTo>
                  <a:lnTo>
                    <a:pt x="0" y="50330"/>
                  </a:lnTo>
                  <a:lnTo>
                    <a:pt x="10843" y="43985"/>
                  </a:lnTo>
                  <a:lnTo>
                    <a:pt x="10820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g1cb50470528_4_11"/>
            <p:cNvSpPr/>
            <p:nvPr/>
          </p:nvSpPr>
          <p:spPr>
            <a:xfrm>
              <a:off x="5762447" y="2455285"/>
              <a:ext cx="187069" cy="700572"/>
            </a:xfrm>
            <a:custGeom>
              <a:rect b="b" l="l" r="r" t="t"/>
              <a:pathLst>
                <a:path extrusionOk="0" h="40607" w="10843">
                  <a:moveTo>
                    <a:pt x="10820" y="0"/>
                  </a:moveTo>
                  <a:lnTo>
                    <a:pt x="0" y="11481"/>
                  </a:lnTo>
                  <a:lnTo>
                    <a:pt x="0" y="40606"/>
                  </a:lnTo>
                  <a:lnTo>
                    <a:pt x="7008" y="36544"/>
                  </a:lnTo>
                  <a:lnTo>
                    <a:pt x="10843" y="34307"/>
                  </a:lnTo>
                  <a:lnTo>
                    <a:pt x="10820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g1cb50470528_4_11"/>
            <p:cNvSpPr/>
            <p:nvPr/>
          </p:nvSpPr>
          <p:spPr>
            <a:xfrm>
              <a:off x="5667541" y="2342661"/>
              <a:ext cx="94923" cy="813990"/>
            </a:xfrm>
            <a:custGeom>
              <a:rect b="b" l="l" r="r" t="t"/>
              <a:pathLst>
                <a:path extrusionOk="0" h="47181" w="5502">
                  <a:moveTo>
                    <a:pt x="1" y="0"/>
                  </a:moveTo>
                  <a:lnTo>
                    <a:pt x="1" y="43985"/>
                  </a:lnTo>
                  <a:lnTo>
                    <a:pt x="5501" y="47180"/>
                  </a:lnTo>
                  <a:lnTo>
                    <a:pt x="5501" y="30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g1cb50470528_4_11"/>
            <p:cNvSpPr/>
            <p:nvPr/>
          </p:nvSpPr>
          <p:spPr>
            <a:xfrm>
              <a:off x="5667541" y="2234367"/>
              <a:ext cx="281578" cy="161466"/>
            </a:xfrm>
            <a:custGeom>
              <a:rect b="b" l="l" r="r" t="t"/>
              <a:pathLst>
                <a:path extrusionOk="0" h="9359" w="16321">
                  <a:moveTo>
                    <a:pt x="10683" y="0"/>
                  </a:moveTo>
                  <a:lnTo>
                    <a:pt x="1" y="6277"/>
                  </a:lnTo>
                  <a:lnTo>
                    <a:pt x="5501" y="9359"/>
                  </a:lnTo>
                  <a:lnTo>
                    <a:pt x="16321" y="3127"/>
                  </a:lnTo>
                  <a:lnTo>
                    <a:pt x="10683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g1cb50470528_4_11"/>
            <p:cNvSpPr/>
            <p:nvPr/>
          </p:nvSpPr>
          <p:spPr>
            <a:xfrm>
              <a:off x="5387947" y="2722664"/>
              <a:ext cx="187466" cy="650557"/>
            </a:xfrm>
            <a:custGeom>
              <a:rect b="b" l="l" r="r" t="t"/>
              <a:pathLst>
                <a:path extrusionOk="0" h="37708" w="10866">
                  <a:moveTo>
                    <a:pt x="10797" y="1"/>
                  </a:moveTo>
                  <a:lnTo>
                    <a:pt x="1" y="6186"/>
                  </a:lnTo>
                  <a:lnTo>
                    <a:pt x="1" y="37708"/>
                  </a:lnTo>
                  <a:lnTo>
                    <a:pt x="10865" y="31363"/>
                  </a:lnTo>
                  <a:lnTo>
                    <a:pt x="10797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g1cb50470528_4_11"/>
            <p:cNvSpPr/>
            <p:nvPr/>
          </p:nvSpPr>
          <p:spPr>
            <a:xfrm>
              <a:off x="5387947" y="2852231"/>
              <a:ext cx="187466" cy="520215"/>
            </a:xfrm>
            <a:custGeom>
              <a:rect b="b" l="l" r="r" t="t"/>
              <a:pathLst>
                <a:path extrusionOk="0" h="30153" w="10866">
                  <a:moveTo>
                    <a:pt x="10820" y="0"/>
                  </a:moveTo>
                  <a:lnTo>
                    <a:pt x="1" y="11481"/>
                  </a:lnTo>
                  <a:lnTo>
                    <a:pt x="1" y="30152"/>
                  </a:lnTo>
                  <a:lnTo>
                    <a:pt x="8720" y="25108"/>
                  </a:lnTo>
                  <a:lnTo>
                    <a:pt x="10865" y="23853"/>
                  </a:lnTo>
                  <a:lnTo>
                    <a:pt x="10820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g1cb50470528_4_11"/>
            <p:cNvSpPr/>
            <p:nvPr/>
          </p:nvSpPr>
          <p:spPr>
            <a:xfrm>
              <a:off x="5291867" y="2776216"/>
              <a:ext cx="96096" cy="597006"/>
            </a:xfrm>
            <a:custGeom>
              <a:rect b="b" l="l" r="r" t="t"/>
              <a:pathLst>
                <a:path extrusionOk="0" h="34604" w="5570">
                  <a:moveTo>
                    <a:pt x="0" y="1"/>
                  </a:moveTo>
                  <a:lnTo>
                    <a:pt x="0" y="31477"/>
                  </a:lnTo>
                  <a:lnTo>
                    <a:pt x="5570" y="34604"/>
                  </a:lnTo>
                  <a:lnTo>
                    <a:pt x="5570" y="30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g1cb50470528_4_11"/>
            <p:cNvSpPr/>
            <p:nvPr/>
          </p:nvSpPr>
          <p:spPr>
            <a:xfrm>
              <a:off x="5291867" y="2667922"/>
              <a:ext cx="282354" cy="161483"/>
            </a:xfrm>
            <a:custGeom>
              <a:rect b="b" l="l" r="r" t="t"/>
              <a:pathLst>
                <a:path extrusionOk="0" h="9360" w="16366">
                  <a:moveTo>
                    <a:pt x="11002" y="1"/>
                  </a:moveTo>
                  <a:lnTo>
                    <a:pt x="0" y="6278"/>
                  </a:lnTo>
                  <a:lnTo>
                    <a:pt x="5570" y="9359"/>
                  </a:lnTo>
                  <a:lnTo>
                    <a:pt x="16366" y="3174"/>
                  </a:lnTo>
                  <a:lnTo>
                    <a:pt x="11002" y="1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g1cb50470528_4_11"/>
            <p:cNvSpPr/>
            <p:nvPr/>
          </p:nvSpPr>
          <p:spPr>
            <a:xfrm>
              <a:off x="5011083" y="3156634"/>
              <a:ext cx="187862" cy="433573"/>
            </a:xfrm>
            <a:custGeom>
              <a:rect b="b" l="l" r="r" t="t"/>
              <a:pathLst>
                <a:path extrusionOk="0" h="25131" w="10889">
                  <a:moveTo>
                    <a:pt x="10888" y="0"/>
                  </a:moveTo>
                  <a:lnTo>
                    <a:pt x="1" y="6277"/>
                  </a:lnTo>
                  <a:lnTo>
                    <a:pt x="24" y="25131"/>
                  </a:lnTo>
                  <a:lnTo>
                    <a:pt x="10888" y="18785"/>
                  </a:lnTo>
                  <a:lnTo>
                    <a:pt x="10888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g1cb50470528_4_11"/>
            <p:cNvSpPr/>
            <p:nvPr/>
          </p:nvSpPr>
          <p:spPr>
            <a:xfrm>
              <a:off x="5011480" y="3250746"/>
              <a:ext cx="187466" cy="339460"/>
            </a:xfrm>
            <a:custGeom>
              <a:rect b="b" l="l" r="r" t="t"/>
              <a:pathLst>
                <a:path extrusionOk="0" h="19676" w="10866">
                  <a:moveTo>
                    <a:pt x="10865" y="0"/>
                  </a:moveTo>
                  <a:lnTo>
                    <a:pt x="1" y="11504"/>
                  </a:lnTo>
                  <a:lnTo>
                    <a:pt x="1" y="19676"/>
                  </a:lnTo>
                  <a:lnTo>
                    <a:pt x="10865" y="13330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g1cb50470528_4_11"/>
            <p:cNvSpPr/>
            <p:nvPr/>
          </p:nvSpPr>
          <p:spPr>
            <a:xfrm>
              <a:off x="4917367" y="3210962"/>
              <a:ext cx="94130" cy="379244"/>
            </a:xfrm>
            <a:custGeom>
              <a:rect b="b" l="l" r="r" t="t"/>
              <a:pathLst>
                <a:path extrusionOk="0" h="21982" w="5456">
                  <a:moveTo>
                    <a:pt x="0" y="1"/>
                  </a:moveTo>
                  <a:lnTo>
                    <a:pt x="0" y="18946"/>
                  </a:lnTo>
                  <a:lnTo>
                    <a:pt x="5456" y="21982"/>
                  </a:lnTo>
                  <a:lnTo>
                    <a:pt x="5433" y="31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g1cb50470528_4_11"/>
            <p:cNvSpPr/>
            <p:nvPr/>
          </p:nvSpPr>
          <p:spPr>
            <a:xfrm>
              <a:off x="4917367" y="3101892"/>
              <a:ext cx="281578" cy="163053"/>
            </a:xfrm>
            <a:custGeom>
              <a:rect b="b" l="l" r="r" t="t"/>
              <a:pathLst>
                <a:path extrusionOk="0" h="9451" w="16321">
                  <a:moveTo>
                    <a:pt x="10865" y="0"/>
                  </a:moveTo>
                  <a:lnTo>
                    <a:pt x="0" y="6323"/>
                  </a:lnTo>
                  <a:lnTo>
                    <a:pt x="5433" y="9450"/>
                  </a:lnTo>
                  <a:lnTo>
                    <a:pt x="16320" y="3173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g1cb50470528_4_11"/>
            <p:cNvSpPr/>
            <p:nvPr/>
          </p:nvSpPr>
          <p:spPr>
            <a:xfrm>
              <a:off x="7237984" y="2483234"/>
              <a:ext cx="28777" cy="569850"/>
            </a:xfrm>
            <a:custGeom>
              <a:rect b="b" l="l" r="r" t="t"/>
              <a:pathLst>
                <a:path extrusionOk="0" h="33030" w="1668">
                  <a:moveTo>
                    <a:pt x="1" y="1"/>
                  </a:moveTo>
                  <a:lnTo>
                    <a:pt x="1" y="32002"/>
                  </a:lnTo>
                  <a:lnTo>
                    <a:pt x="1644" y="33029"/>
                  </a:lnTo>
                  <a:lnTo>
                    <a:pt x="1667" y="9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g1cb50470528_4_11"/>
            <p:cNvSpPr/>
            <p:nvPr/>
          </p:nvSpPr>
          <p:spPr>
            <a:xfrm>
              <a:off x="7266347" y="2508440"/>
              <a:ext cx="10248" cy="543057"/>
            </a:xfrm>
            <a:custGeom>
              <a:rect b="b" l="l" r="r" t="t"/>
              <a:pathLst>
                <a:path extrusionOk="0" h="31477" w="594">
                  <a:moveTo>
                    <a:pt x="0" y="1"/>
                  </a:moveTo>
                  <a:lnTo>
                    <a:pt x="0" y="31477"/>
                  </a:lnTo>
                  <a:lnTo>
                    <a:pt x="594" y="31157"/>
                  </a:lnTo>
                  <a:lnTo>
                    <a:pt x="594" y="3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A7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g1cb50470528_4_11"/>
            <p:cNvSpPr/>
            <p:nvPr/>
          </p:nvSpPr>
          <p:spPr>
            <a:xfrm>
              <a:off x="7982257" y="2912080"/>
              <a:ext cx="28380" cy="569833"/>
            </a:xfrm>
            <a:custGeom>
              <a:rect b="b" l="l" r="r" t="t"/>
              <a:pathLst>
                <a:path extrusionOk="0" h="33029" w="1645">
                  <a:moveTo>
                    <a:pt x="1" y="1"/>
                  </a:moveTo>
                  <a:lnTo>
                    <a:pt x="1" y="32002"/>
                  </a:lnTo>
                  <a:lnTo>
                    <a:pt x="1621" y="33029"/>
                  </a:lnTo>
                  <a:lnTo>
                    <a:pt x="1644" y="9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g1cb50470528_4_11"/>
            <p:cNvSpPr/>
            <p:nvPr/>
          </p:nvSpPr>
          <p:spPr>
            <a:xfrm>
              <a:off x="8010223" y="2938459"/>
              <a:ext cx="10248" cy="543454"/>
            </a:xfrm>
            <a:custGeom>
              <a:rect b="b" l="l" r="r" t="t"/>
              <a:pathLst>
                <a:path extrusionOk="0" h="31500" w="594">
                  <a:moveTo>
                    <a:pt x="0" y="1"/>
                  </a:moveTo>
                  <a:lnTo>
                    <a:pt x="0" y="31500"/>
                  </a:lnTo>
                  <a:lnTo>
                    <a:pt x="594" y="31180"/>
                  </a:lnTo>
                  <a:lnTo>
                    <a:pt x="594" y="3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g1cb50470528_4_11"/>
            <p:cNvSpPr/>
            <p:nvPr/>
          </p:nvSpPr>
          <p:spPr>
            <a:xfrm>
              <a:off x="7147426" y="1792134"/>
              <a:ext cx="938812" cy="1193994"/>
            </a:xfrm>
            <a:custGeom>
              <a:rect b="b" l="l" r="r" t="t"/>
              <a:pathLst>
                <a:path extrusionOk="0" h="69207" w="54416">
                  <a:moveTo>
                    <a:pt x="0" y="1"/>
                  </a:moveTo>
                  <a:lnTo>
                    <a:pt x="0" y="37708"/>
                  </a:lnTo>
                  <a:lnTo>
                    <a:pt x="54416" y="69207"/>
                  </a:lnTo>
                  <a:lnTo>
                    <a:pt x="54416" y="314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g1cb50470528_4_11"/>
            <p:cNvSpPr/>
            <p:nvPr/>
          </p:nvSpPr>
          <p:spPr>
            <a:xfrm>
              <a:off x="7147426" y="1792134"/>
              <a:ext cx="938812" cy="1193994"/>
            </a:xfrm>
            <a:custGeom>
              <a:rect b="b" l="l" r="r" t="t"/>
              <a:pathLst>
                <a:path extrusionOk="0" h="69207" w="54416">
                  <a:moveTo>
                    <a:pt x="0" y="1"/>
                  </a:moveTo>
                  <a:lnTo>
                    <a:pt x="0" y="37708"/>
                  </a:lnTo>
                  <a:lnTo>
                    <a:pt x="54416" y="69207"/>
                  </a:lnTo>
                  <a:lnTo>
                    <a:pt x="24446" y="331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g1cb50470528_4_11"/>
            <p:cNvSpPr/>
            <p:nvPr/>
          </p:nvSpPr>
          <p:spPr>
            <a:xfrm>
              <a:off x="7138368" y="1771241"/>
              <a:ext cx="959291" cy="570644"/>
            </a:xfrm>
            <a:custGeom>
              <a:rect b="b" l="l" r="r" t="t"/>
              <a:pathLst>
                <a:path extrusionOk="0" h="33076" w="55603">
                  <a:moveTo>
                    <a:pt x="148" y="0"/>
                  </a:moveTo>
                  <a:cubicBezTo>
                    <a:pt x="63" y="0"/>
                    <a:pt x="0" y="242"/>
                    <a:pt x="0" y="504"/>
                  </a:cubicBezTo>
                  <a:cubicBezTo>
                    <a:pt x="0" y="778"/>
                    <a:pt x="69" y="983"/>
                    <a:pt x="160" y="1006"/>
                  </a:cubicBezTo>
                  <a:lnTo>
                    <a:pt x="55580" y="33076"/>
                  </a:lnTo>
                  <a:lnTo>
                    <a:pt x="55603" y="31866"/>
                  </a:lnTo>
                  <a:lnTo>
                    <a:pt x="160" y="2"/>
                  </a:lnTo>
                  <a:cubicBezTo>
                    <a:pt x="156" y="1"/>
                    <a:pt x="152" y="0"/>
                    <a:pt x="148" y="0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g1cb50470528_4_11"/>
            <p:cNvSpPr/>
            <p:nvPr/>
          </p:nvSpPr>
          <p:spPr>
            <a:xfrm>
              <a:off x="8094881" y="2320992"/>
              <a:ext cx="5538" cy="20893"/>
            </a:xfrm>
            <a:custGeom>
              <a:rect b="b" l="l" r="r" t="t"/>
              <a:pathLst>
                <a:path extrusionOk="0" h="1211" w="321">
                  <a:moveTo>
                    <a:pt x="161" y="1"/>
                  </a:moveTo>
                  <a:cubicBezTo>
                    <a:pt x="69" y="1"/>
                    <a:pt x="1" y="275"/>
                    <a:pt x="1" y="617"/>
                  </a:cubicBezTo>
                  <a:cubicBezTo>
                    <a:pt x="1" y="937"/>
                    <a:pt x="69" y="1211"/>
                    <a:pt x="161" y="1211"/>
                  </a:cubicBezTo>
                  <a:cubicBezTo>
                    <a:pt x="252" y="1211"/>
                    <a:pt x="320" y="937"/>
                    <a:pt x="320" y="617"/>
                  </a:cubicBezTo>
                  <a:cubicBezTo>
                    <a:pt x="320" y="275"/>
                    <a:pt x="252" y="1"/>
                    <a:pt x="161" y="1"/>
                  </a:cubicBezTo>
                  <a:close/>
                </a:path>
              </a:pathLst>
            </a:custGeom>
            <a:solidFill>
              <a:srgbClr val="DBA7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g1cb50470528_4_11"/>
            <p:cNvSpPr/>
            <p:nvPr/>
          </p:nvSpPr>
          <p:spPr>
            <a:xfrm>
              <a:off x="7110799" y="2055096"/>
              <a:ext cx="1014827" cy="618761"/>
            </a:xfrm>
            <a:custGeom>
              <a:rect b="b" l="l" r="r" t="t"/>
              <a:pathLst>
                <a:path extrusionOk="0" h="35865" w="58822">
                  <a:moveTo>
                    <a:pt x="18329" y="0"/>
                  </a:moveTo>
                  <a:cubicBezTo>
                    <a:pt x="18217" y="0"/>
                    <a:pt x="18112" y="48"/>
                    <a:pt x="18055" y="143"/>
                  </a:cubicBezTo>
                  <a:lnTo>
                    <a:pt x="8491" y="12993"/>
                  </a:lnTo>
                  <a:lnTo>
                    <a:pt x="571" y="8269"/>
                  </a:lnTo>
                  <a:cubicBezTo>
                    <a:pt x="518" y="8238"/>
                    <a:pt x="459" y="8223"/>
                    <a:pt x="402" y="8223"/>
                  </a:cubicBezTo>
                  <a:cubicBezTo>
                    <a:pt x="287" y="8223"/>
                    <a:pt x="175" y="8284"/>
                    <a:pt x="114" y="8406"/>
                  </a:cubicBezTo>
                  <a:cubicBezTo>
                    <a:pt x="0" y="8565"/>
                    <a:pt x="69" y="8771"/>
                    <a:pt x="229" y="8862"/>
                  </a:cubicBezTo>
                  <a:lnTo>
                    <a:pt x="8423" y="13747"/>
                  </a:lnTo>
                  <a:cubicBezTo>
                    <a:pt x="8471" y="13779"/>
                    <a:pt x="8529" y="13794"/>
                    <a:pt x="8586" y="13794"/>
                  </a:cubicBezTo>
                  <a:cubicBezTo>
                    <a:pt x="8691" y="13794"/>
                    <a:pt x="8798" y="13744"/>
                    <a:pt x="8857" y="13655"/>
                  </a:cubicBezTo>
                  <a:lnTo>
                    <a:pt x="18124" y="1193"/>
                  </a:lnTo>
                  <a:lnTo>
                    <a:pt x="21570" y="21370"/>
                  </a:lnTo>
                  <a:cubicBezTo>
                    <a:pt x="21593" y="21484"/>
                    <a:pt x="21684" y="21599"/>
                    <a:pt x="21821" y="21644"/>
                  </a:cubicBezTo>
                  <a:cubicBezTo>
                    <a:pt x="21848" y="21650"/>
                    <a:pt x="21876" y="21652"/>
                    <a:pt x="21905" y="21652"/>
                  </a:cubicBezTo>
                  <a:cubicBezTo>
                    <a:pt x="21998" y="21652"/>
                    <a:pt x="22094" y="21623"/>
                    <a:pt x="22164" y="21553"/>
                  </a:cubicBezTo>
                  <a:lnTo>
                    <a:pt x="27573" y="15938"/>
                  </a:lnTo>
                  <a:lnTo>
                    <a:pt x="29993" y="32395"/>
                  </a:lnTo>
                  <a:cubicBezTo>
                    <a:pt x="30016" y="32532"/>
                    <a:pt x="30107" y="32646"/>
                    <a:pt x="30221" y="32669"/>
                  </a:cubicBezTo>
                  <a:cubicBezTo>
                    <a:pt x="30258" y="32681"/>
                    <a:pt x="30294" y="32687"/>
                    <a:pt x="30330" y="32687"/>
                  </a:cubicBezTo>
                  <a:cubicBezTo>
                    <a:pt x="30428" y="32687"/>
                    <a:pt x="30519" y="32644"/>
                    <a:pt x="30586" y="32577"/>
                  </a:cubicBezTo>
                  <a:lnTo>
                    <a:pt x="34101" y="28652"/>
                  </a:lnTo>
                  <a:lnTo>
                    <a:pt x="41132" y="32646"/>
                  </a:lnTo>
                  <a:cubicBezTo>
                    <a:pt x="41186" y="32673"/>
                    <a:pt x="41243" y="32686"/>
                    <a:pt x="41299" y="32686"/>
                  </a:cubicBezTo>
                  <a:cubicBezTo>
                    <a:pt x="41384" y="32686"/>
                    <a:pt x="41464" y="32656"/>
                    <a:pt x="41520" y="32600"/>
                  </a:cubicBezTo>
                  <a:lnTo>
                    <a:pt x="45057" y="29359"/>
                  </a:lnTo>
                  <a:lnTo>
                    <a:pt x="46541" y="35613"/>
                  </a:lnTo>
                  <a:cubicBezTo>
                    <a:pt x="46564" y="35705"/>
                    <a:pt x="46655" y="35796"/>
                    <a:pt x="46747" y="35842"/>
                  </a:cubicBezTo>
                  <a:cubicBezTo>
                    <a:pt x="46792" y="35864"/>
                    <a:pt x="46838" y="35864"/>
                    <a:pt x="46884" y="35864"/>
                  </a:cubicBezTo>
                  <a:cubicBezTo>
                    <a:pt x="46929" y="35864"/>
                    <a:pt x="46998" y="35864"/>
                    <a:pt x="47043" y="35819"/>
                  </a:cubicBezTo>
                  <a:lnTo>
                    <a:pt x="58593" y="29085"/>
                  </a:lnTo>
                  <a:cubicBezTo>
                    <a:pt x="58776" y="28994"/>
                    <a:pt x="58821" y="28789"/>
                    <a:pt x="58730" y="28606"/>
                  </a:cubicBezTo>
                  <a:cubicBezTo>
                    <a:pt x="58670" y="28501"/>
                    <a:pt x="58551" y="28445"/>
                    <a:pt x="58431" y="28445"/>
                  </a:cubicBezTo>
                  <a:cubicBezTo>
                    <a:pt x="58368" y="28445"/>
                    <a:pt x="58305" y="28460"/>
                    <a:pt x="58251" y="28492"/>
                  </a:cubicBezTo>
                  <a:lnTo>
                    <a:pt x="47112" y="34997"/>
                  </a:lnTo>
                  <a:lnTo>
                    <a:pt x="45582" y="28629"/>
                  </a:lnTo>
                  <a:cubicBezTo>
                    <a:pt x="45560" y="28515"/>
                    <a:pt x="45468" y="28423"/>
                    <a:pt x="45354" y="28378"/>
                  </a:cubicBezTo>
                  <a:cubicBezTo>
                    <a:pt x="45322" y="28365"/>
                    <a:pt x="45289" y="28359"/>
                    <a:pt x="45255" y="28359"/>
                  </a:cubicBezTo>
                  <a:cubicBezTo>
                    <a:pt x="45167" y="28359"/>
                    <a:pt x="45078" y="28397"/>
                    <a:pt x="45012" y="28446"/>
                  </a:cubicBezTo>
                  <a:lnTo>
                    <a:pt x="41246" y="31916"/>
                  </a:lnTo>
                  <a:lnTo>
                    <a:pt x="34215" y="27898"/>
                  </a:lnTo>
                  <a:cubicBezTo>
                    <a:pt x="34156" y="27873"/>
                    <a:pt x="34096" y="27860"/>
                    <a:pt x="34038" y="27860"/>
                  </a:cubicBezTo>
                  <a:cubicBezTo>
                    <a:pt x="33942" y="27860"/>
                    <a:pt x="33853" y="27895"/>
                    <a:pt x="33782" y="27967"/>
                  </a:cubicBezTo>
                  <a:lnTo>
                    <a:pt x="30563" y="31573"/>
                  </a:lnTo>
                  <a:lnTo>
                    <a:pt x="28144" y="15162"/>
                  </a:lnTo>
                  <a:cubicBezTo>
                    <a:pt x="28121" y="15025"/>
                    <a:pt x="28030" y="14911"/>
                    <a:pt x="27916" y="14888"/>
                  </a:cubicBezTo>
                  <a:cubicBezTo>
                    <a:pt x="27870" y="14873"/>
                    <a:pt x="27824" y="14865"/>
                    <a:pt x="27781" y="14865"/>
                  </a:cubicBezTo>
                  <a:cubicBezTo>
                    <a:pt x="27695" y="14865"/>
                    <a:pt x="27619" y="14896"/>
                    <a:pt x="27573" y="14956"/>
                  </a:cubicBezTo>
                  <a:lnTo>
                    <a:pt x="22141" y="20594"/>
                  </a:lnTo>
                  <a:lnTo>
                    <a:pt x="18671" y="280"/>
                  </a:lnTo>
                  <a:cubicBezTo>
                    <a:pt x="18649" y="143"/>
                    <a:pt x="18534" y="29"/>
                    <a:pt x="18398" y="6"/>
                  </a:cubicBezTo>
                  <a:cubicBezTo>
                    <a:pt x="18375" y="2"/>
                    <a:pt x="18352" y="0"/>
                    <a:pt x="18329" y="0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g1cb50470528_4_11"/>
            <p:cNvSpPr/>
            <p:nvPr/>
          </p:nvSpPr>
          <p:spPr>
            <a:xfrm>
              <a:off x="8112220" y="2536010"/>
              <a:ext cx="16545" cy="28363"/>
            </a:xfrm>
            <a:custGeom>
              <a:rect b="b" l="l" r="r" t="t"/>
              <a:pathLst>
                <a:path extrusionOk="0" h="1644" w="959">
                  <a:moveTo>
                    <a:pt x="479" y="0"/>
                  </a:moveTo>
                  <a:cubicBezTo>
                    <a:pt x="206" y="0"/>
                    <a:pt x="0" y="366"/>
                    <a:pt x="0" y="822"/>
                  </a:cubicBezTo>
                  <a:cubicBezTo>
                    <a:pt x="0" y="1279"/>
                    <a:pt x="206" y="1644"/>
                    <a:pt x="479" y="1644"/>
                  </a:cubicBezTo>
                  <a:cubicBezTo>
                    <a:pt x="731" y="1644"/>
                    <a:pt x="959" y="1279"/>
                    <a:pt x="959" y="822"/>
                  </a:cubicBezTo>
                  <a:cubicBezTo>
                    <a:pt x="959" y="366"/>
                    <a:pt x="731" y="0"/>
                    <a:pt x="479" y="0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g1cb50470528_4_11"/>
            <p:cNvSpPr/>
            <p:nvPr/>
          </p:nvSpPr>
          <p:spPr>
            <a:xfrm>
              <a:off x="7109608" y="2188682"/>
              <a:ext cx="16166" cy="28380"/>
            </a:xfrm>
            <a:custGeom>
              <a:rect b="b" l="l" r="r" t="t"/>
              <a:pathLst>
                <a:path extrusionOk="0" h="1645" w="937">
                  <a:moveTo>
                    <a:pt x="480" y="1"/>
                  </a:moveTo>
                  <a:cubicBezTo>
                    <a:pt x="206" y="1"/>
                    <a:pt x="1" y="366"/>
                    <a:pt x="1" y="822"/>
                  </a:cubicBezTo>
                  <a:cubicBezTo>
                    <a:pt x="1" y="1279"/>
                    <a:pt x="206" y="1644"/>
                    <a:pt x="480" y="1644"/>
                  </a:cubicBezTo>
                  <a:cubicBezTo>
                    <a:pt x="731" y="1644"/>
                    <a:pt x="937" y="1279"/>
                    <a:pt x="937" y="822"/>
                  </a:cubicBezTo>
                  <a:cubicBezTo>
                    <a:pt x="937" y="366"/>
                    <a:pt x="731" y="1"/>
                    <a:pt x="480" y="1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g1cb50470528_4_11"/>
            <p:cNvSpPr/>
            <p:nvPr/>
          </p:nvSpPr>
          <p:spPr>
            <a:xfrm>
              <a:off x="6703605" y="2056011"/>
              <a:ext cx="107138" cy="142954"/>
            </a:xfrm>
            <a:custGeom>
              <a:rect b="b" l="l" r="r" t="t"/>
              <a:pathLst>
                <a:path extrusionOk="0" h="8286" w="6210">
                  <a:moveTo>
                    <a:pt x="2413" y="0"/>
                  </a:moveTo>
                  <a:cubicBezTo>
                    <a:pt x="1892" y="0"/>
                    <a:pt x="947" y="1986"/>
                    <a:pt x="800" y="2281"/>
                  </a:cubicBezTo>
                  <a:cubicBezTo>
                    <a:pt x="526" y="2852"/>
                    <a:pt x="229" y="3445"/>
                    <a:pt x="115" y="4084"/>
                  </a:cubicBezTo>
                  <a:cubicBezTo>
                    <a:pt x="1" y="4723"/>
                    <a:pt x="47" y="5385"/>
                    <a:pt x="92" y="6024"/>
                  </a:cubicBezTo>
                  <a:cubicBezTo>
                    <a:pt x="115" y="6390"/>
                    <a:pt x="161" y="6800"/>
                    <a:pt x="343" y="7120"/>
                  </a:cubicBezTo>
                  <a:cubicBezTo>
                    <a:pt x="526" y="7485"/>
                    <a:pt x="868" y="7759"/>
                    <a:pt x="1256" y="7942"/>
                  </a:cubicBezTo>
                  <a:cubicBezTo>
                    <a:pt x="1738" y="8171"/>
                    <a:pt x="2271" y="8285"/>
                    <a:pt x="2804" y="8285"/>
                  </a:cubicBezTo>
                  <a:cubicBezTo>
                    <a:pt x="3281" y="8285"/>
                    <a:pt x="3759" y="8193"/>
                    <a:pt x="4201" y="8010"/>
                  </a:cubicBezTo>
                  <a:cubicBezTo>
                    <a:pt x="4817" y="7782"/>
                    <a:pt x="5365" y="7348"/>
                    <a:pt x="5730" y="6800"/>
                  </a:cubicBezTo>
                  <a:cubicBezTo>
                    <a:pt x="6073" y="6230"/>
                    <a:pt x="6209" y="5522"/>
                    <a:pt x="6027" y="4883"/>
                  </a:cubicBezTo>
                  <a:cubicBezTo>
                    <a:pt x="5730" y="3947"/>
                    <a:pt x="4840" y="3331"/>
                    <a:pt x="4110" y="2692"/>
                  </a:cubicBezTo>
                  <a:cubicBezTo>
                    <a:pt x="3676" y="2327"/>
                    <a:pt x="3288" y="1916"/>
                    <a:pt x="3014" y="1436"/>
                  </a:cubicBezTo>
                  <a:cubicBezTo>
                    <a:pt x="2877" y="1208"/>
                    <a:pt x="2763" y="980"/>
                    <a:pt x="2672" y="729"/>
                  </a:cubicBezTo>
                  <a:cubicBezTo>
                    <a:pt x="2626" y="592"/>
                    <a:pt x="2626" y="135"/>
                    <a:pt x="2535" y="44"/>
                  </a:cubicBezTo>
                  <a:cubicBezTo>
                    <a:pt x="2498" y="14"/>
                    <a:pt x="2457" y="0"/>
                    <a:pt x="2413" y="0"/>
                  </a:cubicBezTo>
                  <a:close/>
                </a:path>
              </a:pathLst>
            </a:custGeom>
            <a:solidFill>
              <a:srgbClr val="A64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g1cb50470528_4_11"/>
            <p:cNvSpPr/>
            <p:nvPr/>
          </p:nvSpPr>
          <p:spPr>
            <a:xfrm>
              <a:off x="6757174" y="2163597"/>
              <a:ext cx="191399" cy="257839"/>
            </a:xfrm>
            <a:custGeom>
              <a:rect b="b" l="l" r="r" t="t"/>
              <a:pathLst>
                <a:path extrusionOk="0" h="14945" w="11094">
                  <a:moveTo>
                    <a:pt x="1510" y="0"/>
                  </a:moveTo>
                  <a:cubicBezTo>
                    <a:pt x="1478" y="0"/>
                    <a:pt x="1447" y="5"/>
                    <a:pt x="1415" y="17"/>
                  </a:cubicBezTo>
                  <a:cubicBezTo>
                    <a:pt x="0" y="519"/>
                    <a:pt x="2557" y="12160"/>
                    <a:pt x="2557" y="12160"/>
                  </a:cubicBezTo>
                  <a:lnTo>
                    <a:pt x="10180" y="14944"/>
                  </a:lnTo>
                  <a:lnTo>
                    <a:pt x="11093" y="13712"/>
                  </a:lnTo>
                  <a:lnTo>
                    <a:pt x="4771" y="10585"/>
                  </a:lnTo>
                  <a:cubicBezTo>
                    <a:pt x="4771" y="10585"/>
                    <a:pt x="2916" y="0"/>
                    <a:pt x="1510" y="0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g1cb50470528_4_11"/>
            <p:cNvSpPr/>
            <p:nvPr/>
          </p:nvSpPr>
          <p:spPr>
            <a:xfrm>
              <a:off x="6853253" y="2331240"/>
              <a:ext cx="161466" cy="191796"/>
            </a:xfrm>
            <a:custGeom>
              <a:rect b="b" l="l" r="r" t="t"/>
              <a:pathLst>
                <a:path extrusionOk="0" h="11117" w="9359">
                  <a:moveTo>
                    <a:pt x="9131" y="0"/>
                  </a:moveTo>
                  <a:lnTo>
                    <a:pt x="6004" y="3242"/>
                  </a:lnTo>
                  <a:lnTo>
                    <a:pt x="1" y="10934"/>
                  </a:lnTo>
                  <a:lnTo>
                    <a:pt x="229" y="11116"/>
                  </a:lnTo>
                  <a:lnTo>
                    <a:pt x="6278" y="3401"/>
                  </a:lnTo>
                  <a:lnTo>
                    <a:pt x="9359" y="206"/>
                  </a:lnTo>
                  <a:lnTo>
                    <a:pt x="9131" y="0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g1cb50470528_4_11"/>
            <p:cNvSpPr/>
            <p:nvPr/>
          </p:nvSpPr>
          <p:spPr>
            <a:xfrm>
              <a:off x="6857187" y="2334777"/>
              <a:ext cx="157533" cy="188259"/>
            </a:xfrm>
            <a:custGeom>
              <a:rect b="b" l="l" r="r" t="t"/>
              <a:pathLst>
                <a:path extrusionOk="0" h="10912" w="9131">
                  <a:moveTo>
                    <a:pt x="9131" y="1"/>
                  </a:moveTo>
                  <a:lnTo>
                    <a:pt x="6050" y="3196"/>
                  </a:lnTo>
                  <a:lnTo>
                    <a:pt x="1" y="10911"/>
                  </a:lnTo>
                  <a:lnTo>
                    <a:pt x="4863" y="6072"/>
                  </a:lnTo>
                  <a:lnTo>
                    <a:pt x="9131" y="1"/>
                  </a:lnTo>
                  <a:close/>
                </a:path>
              </a:pathLst>
            </a:custGeom>
            <a:solidFill>
              <a:srgbClr val="434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g1cb50470528_4_11"/>
            <p:cNvSpPr/>
            <p:nvPr/>
          </p:nvSpPr>
          <p:spPr>
            <a:xfrm>
              <a:off x="6950126" y="2394194"/>
              <a:ext cx="28760" cy="24723"/>
            </a:xfrm>
            <a:custGeom>
              <a:rect b="b" l="l" r="r" t="t"/>
              <a:pathLst>
                <a:path extrusionOk="0" h="1433" w="1667">
                  <a:moveTo>
                    <a:pt x="927" y="1"/>
                  </a:moveTo>
                  <a:cubicBezTo>
                    <a:pt x="698" y="1"/>
                    <a:pt x="489" y="131"/>
                    <a:pt x="320" y="300"/>
                  </a:cubicBezTo>
                  <a:cubicBezTo>
                    <a:pt x="160" y="483"/>
                    <a:pt x="1" y="711"/>
                    <a:pt x="23" y="962"/>
                  </a:cubicBezTo>
                  <a:cubicBezTo>
                    <a:pt x="46" y="1167"/>
                    <a:pt x="229" y="1350"/>
                    <a:pt x="434" y="1419"/>
                  </a:cubicBezTo>
                  <a:cubicBezTo>
                    <a:pt x="476" y="1428"/>
                    <a:pt x="520" y="1432"/>
                    <a:pt x="564" y="1432"/>
                  </a:cubicBezTo>
                  <a:cubicBezTo>
                    <a:pt x="737" y="1432"/>
                    <a:pt x="919" y="1363"/>
                    <a:pt x="1028" y="1236"/>
                  </a:cubicBezTo>
                  <a:cubicBezTo>
                    <a:pt x="1347" y="894"/>
                    <a:pt x="1667" y="95"/>
                    <a:pt x="982" y="3"/>
                  </a:cubicBezTo>
                  <a:cubicBezTo>
                    <a:pt x="964" y="2"/>
                    <a:pt x="945" y="1"/>
                    <a:pt x="927" y="1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g1cb50470528_4_11"/>
            <p:cNvSpPr/>
            <p:nvPr/>
          </p:nvSpPr>
          <p:spPr>
            <a:xfrm>
              <a:off x="6607129" y="2163476"/>
              <a:ext cx="225266" cy="315358"/>
            </a:xfrm>
            <a:custGeom>
              <a:rect b="b" l="l" r="r" t="t"/>
              <a:pathLst>
                <a:path extrusionOk="0" h="18279" w="13057">
                  <a:moveTo>
                    <a:pt x="6940" y="1"/>
                  </a:moveTo>
                  <a:lnTo>
                    <a:pt x="3219" y="617"/>
                  </a:lnTo>
                  <a:lnTo>
                    <a:pt x="1" y="2922"/>
                  </a:lnTo>
                  <a:lnTo>
                    <a:pt x="3493" y="12053"/>
                  </a:lnTo>
                  <a:lnTo>
                    <a:pt x="2192" y="17051"/>
                  </a:lnTo>
                  <a:cubicBezTo>
                    <a:pt x="2192" y="17051"/>
                    <a:pt x="4079" y="18279"/>
                    <a:pt x="6940" y="18279"/>
                  </a:cubicBezTo>
                  <a:cubicBezTo>
                    <a:pt x="8370" y="18279"/>
                    <a:pt x="10044" y="17972"/>
                    <a:pt x="11847" y="17051"/>
                  </a:cubicBezTo>
                  <a:lnTo>
                    <a:pt x="11117" y="10386"/>
                  </a:lnTo>
                  <a:lnTo>
                    <a:pt x="12098" y="9382"/>
                  </a:lnTo>
                  <a:cubicBezTo>
                    <a:pt x="13057" y="8172"/>
                    <a:pt x="12851" y="6940"/>
                    <a:pt x="12212" y="5525"/>
                  </a:cubicBezTo>
                  <a:lnTo>
                    <a:pt x="10067" y="138"/>
                  </a:lnTo>
                  <a:lnTo>
                    <a:pt x="6940" y="1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g1cb50470528_4_11"/>
            <p:cNvSpPr/>
            <p:nvPr/>
          </p:nvSpPr>
          <p:spPr>
            <a:xfrm>
              <a:off x="6607129" y="2206797"/>
              <a:ext cx="73271" cy="257166"/>
            </a:xfrm>
            <a:custGeom>
              <a:rect b="b" l="l" r="r" t="t"/>
              <a:pathLst>
                <a:path extrusionOk="0" h="14906" w="4247">
                  <a:moveTo>
                    <a:pt x="571" y="1"/>
                  </a:moveTo>
                  <a:lnTo>
                    <a:pt x="1" y="411"/>
                  </a:lnTo>
                  <a:lnTo>
                    <a:pt x="3493" y="9542"/>
                  </a:lnTo>
                  <a:lnTo>
                    <a:pt x="2192" y="14540"/>
                  </a:lnTo>
                  <a:cubicBezTo>
                    <a:pt x="2192" y="14540"/>
                    <a:pt x="2443" y="14700"/>
                    <a:pt x="2877" y="14905"/>
                  </a:cubicBezTo>
                  <a:cubicBezTo>
                    <a:pt x="2877" y="14905"/>
                    <a:pt x="2877" y="14883"/>
                    <a:pt x="2877" y="14883"/>
                  </a:cubicBezTo>
                  <a:lnTo>
                    <a:pt x="4246" y="9656"/>
                  </a:lnTo>
                  <a:lnTo>
                    <a:pt x="571" y="46"/>
                  </a:lnTo>
                  <a:lnTo>
                    <a:pt x="594" y="23"/>
                  </a:lnTo>
                  <a:cubicBezTo>
                    <a:pt x="594" y="23"/>
                    <a:pt x="571" y="23"/>
                    <a:pt x="571" y="1"/>
                  </a:cubicBezTo>
                  <a:close/>
                </a:path>
              </a:pathLst>
            </a:custGeom>
            <a:solidFill>
              <a:srgbClr val="5353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g1cb50470528_4_11"/>
            <p:cNvSpPr/>
            <p:nvPr/>
          </p:nvSpPr>
          <p:spPr>
            <a:xfrm>
              <a:off x="6650450" y="2163476"/>
              <a:ext cx="118162" cy="94147"/>
            </a:xfrm>
            <a:custGeom>
              <a:rect b="b" l="l" r="r" t="t"/>
              <a:pathLst>
                <a:path extrusionOk="0" h="5457" w="6849">
                  <a:moveTo>
                    <a:pt x="4429" y="1"/>
                  </a:moveTo>
                  <a:lnTo>
                    <a:pt x="526" y="731"/>
                  </a:lnTo>
                  <a:lnTo>
                    <a:pt x="1" y="1142"/>
                  </a:lnTo>
                  <a:cubicBezTo>
                    <a:pt x="1" y="1142"/>
                    <a:pt x="2420" y="5365"/>
                    <a:pt x="5524" y="5456"/>
                  </a:cubicBezTo>
                  <a:cubicBezTo>
                    <a:pt x="6848" y="3835"/>
                    <a:pt x="5867" y="69"/>
                    <a:pt x="5867" y="69"/>
                  </a:cubicBezTo>
                  <a:lnTo>
                    <a:pt x="5342" y="46"/>
                  </a:lnTo>
                  <a:lnTo>
                    <a:pt x="4429" y="1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g1cb50470528_4_11"/>
            <p:cNvSpPr/>
            <p:nvPr/>
          </p:nvSpPr>
          <p:spPr>
            <a:xfrm>
              <a:off x="6659508" y="2090636"/>
              <a:ext cx="67354" cy="119870"/>
            </a:xfrm>
            <a:custGeom>
              <a:rect b="b" l="l" r="r" t="t"/>
              <a:pathLst>
                <a:path extrusionOk="0" h="6948" w="3904">
                  <a:moveTo>
                    <a:pt x="1" y="0"/>
                  </a:moveTo>
                  <a:lnTo>
                    <a:pt x="1" y="4953"/>
                  </a:lnTo>
                  <a:cubicBezTo>
                    <a:pt x="530" y="6567"/>
                    <a:pt x="1587" y="6948"/>
                    <a:pt x="2468" y="6948"/>
                  </a:cubicBezTo>
                  <a:cubicBezTo>
                    <a:pt x="3257" y="6948"/>
                    <a:pt x="3904" y="6642"/>
                    <a:pt x="3904" y="6642"/>
                  </a:cubicBezTo>
                  <a:lnTo>
                    <a:pt x="3904" y="16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g1cb50470528_4_11"/>
            <p:cNvSpPr/>
            <p:nvPr/>
          </p:nvSpPr>
          <p:spPr>
            <a:xfrm>
              <a:off x="6659508" y="2090636"/>
              <a:ext cx="67354" cy="76808"/>
            </a:xfrm>
            <a:custGeom>
              <a:rect b="b" l="l" r="r" t="t"/>
              <a:pathLst>
                <a:path extrusionOk="0" h="4452" w="3904">
                  <a:moveTo>
                    <a:pt x="1" y="0"/>
                  </a:moveTo>
                  <a:lnTo>
                    <a:pt x="1" y="1004"/>
                  </a:lnTo>
                  <a:cubicBezTo>
                    <a:pt x="457" y="2808"/>
                    <a:pt x="2100" y="3949"/>
                    <a:pt x="3904" y="4451"/>
                  </a:cubicBezTo>
                  <a:lnTo>
                    <a:pt x="3904" y="16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C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g1cb50470528_4_11"/>
            <p:cNvSpPr/>
            <p:nvPr/>
          </p:nvSpPr>
          <p:spPr>
            <a:xfrm>
              <a:off x="6617377" y="1937451"/>
              <a:ext cx="171714" cy="207151"/>
            </a:xfrm>
            <a:custGeom>
              <a:rect b="b" l="l" r="r" t="t"/>
              <a:pathLst>
                <a:path extrusionOk="0" h="12007" w="9953">
                  <a:moveTo>
                    <a:pt x="4520" y="0"/>
                  </a:moveTo>
                  <a:cubicBezTo>
                    <a:pt x="2009" y="0"/>
                    <a:pt x="0" y="2009"/>
                    <a:pt x="0" y="4519"/>
                  </a:cubicBezTo>
                  <a:cubicBezTo>
                    <a:pt x="0" y="5067"/>
                    <a:pt x="114" y="5592"/>
                    <a:pt x="297" y="6094"/>
                  </a:cubicBezTo>
                  <a:cubicBezTo>
                    <a:pt x="388" y="6368"/>
                    <a:pt x="525" y="6619"/>
                    <a:pt x="685" y="6871"/>
                  </a:cubicBezTo>
                  <a:cubicBezTo>
                    <a:pt x="1530" y="8445"/>
                    <a:pt x="3812" y="11824"/>
                    <a:pt x="7806" y="12006"/>
                  </a:cubicBezTo>
                  <a:cubicBezTo>
                    <a:pt x="7806" y="12006"/>
                    <a:pt x="9952" y="7555"/>
                    <a:pt x="8925" y="3606"/>
                  </a:cubicBezTo>
                  <a:cubicBezTo>
                    <a:pt x="8925" y="3538"/>
                    <a:pt x="8902" y="3470"/>
                    <a:pt x="8879" y="3424"/>
                  </a:cubicBezTo>
                  <a:cubicBezTo>
                    <a:pt x="8811" y="3173"/>
                    <a:pt x="8742" y="2922"/>
                    <a:pt x="8628" y="2693"/>
                  </a:cubicBezTo>
                  <a:cubicBezTo>
                    <a:pt x="8628" y="2693"/>
                    <a:pt x="8628" y="2693"/>
                    <a:pt x="8628" y="2671"/>
                  </a:cubicBezTo>
                  <a:cubicBezTo>
                    <a:pt x="7943" y="1096"/>
                    <a:pt x="6346" y="0"/>
                    <a:pt x="4520" y="0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g1cb50470528_4_11"/>
            <p:cNvSpPr/>
            <p:nvPr/>
          </p:nvSpPr>
          <p:spPr>
            <a:xfrm>
              <a:off x="6726447" y="2154022"/>
              <a:ext cx="811" cy="27984"/>
            </a:xfrm>
            <a:custGeom>
              <a:rect b="b" l="l" r="r" t="t"/>
              <a:pathLst>
                <a:path extrusionOk="0" h="1622" w="47">
                  <a:moveTo>
                    <a:pt x="24" y="1"/>
                  </a:moveTo>
                  <a:cubicBezTo>
                    <a:pt x="1" y="275"/>
                    <a:pt x="1" y="549"/>
                    <a:pt x="1" y="823"/>
                  </a:cubicBezTo>
                  <a:cubicBezTo>
                    <a:pt x="1" y="1074"/>
                    <a:pt x="1" y="1348"/>
                    <a:pt x="24" y="1622"/>
                  </a:cubicBezTo>
                  <a:cubicBezTo>
                    <a:pt x="46" y="1348"/>
                    <a:pt x="46" y="1074"/>
                    <a:pt x="46" y="823"/>
                  </a:cubicBezTo>
                  <a:cubicBezTo>
                    <a:pt x="46" y="549"/>
                    <a:pt x="46" y="275"/>
                    <a:pt x="24" y="1"/>
                  </a:cubicBezTo>
                  <a:close/>
                </a:path>
              </a:pathLst>
            </a:custGeom>
            <a:solidFill>
              <a:srgbClr val="D19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g1cb50470528_4_11"/>
            <p:cNvSpPr/>
            <p:nvPr/>
          </p:nvSpPr>
          <p:spPr>
            <a:xfrm>
              <a:off x="6569726" y="2213474"/>
              <a:ext cx="313875" cy="223920"/>
            </a:xfrm>
            <a:custGeom>
              <a:rect b="b" l="l" r="r" t="t"/>
              <a:pathLst>
                <a:path extrusionOk="0" h="12979" w="18193">
                  <a:moveTo>
                    <a:pt x="2388" y="1"/>
                  </a:moveTo>
                  <a:cubicBezTo>
                    <a:pt x="2376" y="1"/>
                    <a:pt x="2364" y="1"/>
                    <a:pt x="2351" y="2"/>
                  </a:cubicBezTo>
                  <a:cubicBezTo>
                    <a:pt x="0" y="116"/>
                    <a:pt x="2922" y="11597"/>
                    <a:pt x="4497" y="12966"/>
                  </a:cubicBezTo>
                  <a:cubicBezTo>
                    <a:pt x="4497" y="12966"/>
                    <a:pt x="4550" y="12978"/>
                    <a:pt x="4665" y="12978"/>
                  </a:cubicBezTo>
                  <a:cubicBezTo>
                    <a:pt x="5295" y="12978"/>
                    <a:pt x="7773" y="12619"/>
                    <a:pt x="13467" y="7968"/>
                  </a:cubicBezTo>
                  <a:lnTo>
                    <a:pt x="13467" y="7990"/>
                  </a:lnTo>
                  <a:cubicBezTo>
                    <a:pt x="13467" y="7990"/>
                    <a:pt x="13962" y="7441"/>
                    <a:pt x="14573" y="7441"/>
                  </a:cubicBezTo>
                  <a:cubicBezTo>
                    <a:pt x="14644" y="7441"/>
                    <a:pt x="14717" y="7449"/>
                    <a:pt x="14791" y="7465"/>
                  </a:cubicBezTo>
                  <a:cubicBezTo>
                    <a:pt x="15069" y="7521"/>
                    <a:pt x="15368" y="7550"/>
                    <a:pt x="15648" y="7550"/>
                  </a:cubicBezTo>
                  <a:cubicBezTo>
                    <a:pt x="16059" y="7550"/>
                    <a:pt x="16427" y="7487"/>
                    <a:pt x="16617" y="7351"/>
                  </a:cubicBezTo>
                  <a:cubicBezTo>
                    <a:pt x="16708" y="7283"/>
                    <a:pt x="16891" y="7123"/>
                    <a:pt x="17097" y="6918"/>
                  </a:cubicBezTo>
                  <a:cubicBezTo>
                    <a:pt x="17188" y="6826"/>
                    <a:pt x="17302" y="6735"/>
                    <a:pt x="17393" y="6621"/>
                  </a:cubicBezTo>
                  <a:cubicBezTo>
                    <a:pt x="17416" y="6598"/>
                    <a:pt x="17416" y="6598"/>
                    <a:pt x="17439" y="6575"/>
                  </a:cubicBezTo>
                  <a:cubicBezTo>
                    <a:pt x="17462" y="6552"/>
                    <a:pt x="17485" y="6530"/>
                    <a:pt x="17507" y="6507"/>
                  </a:cubicBezTo>
                  <a:cubicBezTo>
                    <a:pt x="17530" y="6484"/>
                    <a:pt x="17553" y="6461"/>
                    <a:pt x="17576" y="6438"/>
                  </a:cubicBezTo>
                  <a:cubicBezTo>
                    <a:pt x="17599" y="6416"/>
                    <a:pt x="17622" y="6393"/>
                    <a:pt x="17644" y="6370"/>
                  </a:cubicBezTo>
                  <a:cubicBezTo>
                    <a:pt x="17667" y="6347"/>
                    <a:pt x="17690" y="6301"/>
                    <a:pt x="17736" y="6279"/>
                  </a:cubicBezTo>
                  <a:cubicBezTo>
                    <a:pt x="17736" y="6256"/>
                    <a:pt x="17758" y="6256"/>
                    <a:pt x="17758" y="6233"/>
                  </a:cubicBezTo>
                  <a:cubicBezTo>
                    <a:pt x="17804" y="6187"/>
                    <a:pt x="17850" y="6142"/>
                    <a:pt x="17873" y="6096"/>
                  </a:cubicBezTo>
                  <a:cubicBezTo>
                    <a:pt x="17895" y="6096"/>
                    <a:pt x="17895" y="6073"/>
                    <a:pt x="17918" y="6073"/>
                  </a:cubicBezTo>
                  <a:cubicBezTo>
                    <a:pt x="17941" y="6027"/>
                    <a:pt x="17964" y="6005"/>
                    <a:pt x="17987" y="5982"/>
                  </a:cubicBezTo>
                  <a:cubicBezTo>
                    <a:pt x="17987" y="5959"/>
                    <a:pt x="17987" y="5959"/>
                    <a:pt x="18010" y="5936"/>
                  </a:cubicBezTo>
                  <a:cubicBezTo>
                    <a:pt x="18032" y="5913"/>
                    <a:pt x="18055" y="5891"/>
                    <a:pt x="18078" y="5845"/>
                  </a:cubicBezTo>
                  <a:cubicBezTo>
                    <a:pt x="18078" y="5845"/>
                    <a:pt x="18078" y="5845"/>
                    <a:pt x="18078" y="5822"/>
                  </a:cubicBezTo>
                  <a:cubicBezTo>
                    <a:pt x="18101" y="5799"/>
                    <a:pt x="18124" y="5754"/>
                    <a:pt x="18146" y="5731"/>
                  </a:cubicBezTo>
                  <a:cubicBezTo>
                    <a:pt x="18146" y="5731"/>
                    <a:pt x="18146" y="5731"/>
                    <a:pt x="18146" y="5708"/>
                  </a:cubicBezTo>
                  <a:cubicBezTo>
                    <a:pt x="18169" y="5685"/>
                    <a:pt x="18169" y="5662"/>
                    <a:pt x="18169" y="5662"/>
                  </a:cubicBezTo>
                  <a:cubicBezTo>
                    <a:pt x="18169" y="5639"/>
                    <a:pt x="18169" y="5639"/>
                    <a:pt x="18169" y="5639"/>
                  </a:cubicBezTo>
                  <a:cubicBezTo>
                    <a:pt x="18192" y="5617"/>
                    <a:pt x="18192" y="5594"/>
                    <a:pt x="18169" y="5594"/>
                  </a:cubicBezTo>
                  <a:cubicBezTo>
                    <a:pt x="18169" y="5594"/>
                    <a:pt x="18169" y="5594"/>
                    <a:pt x="18169" y="5571"/>
                  </a:cubicBezTo>
                  <a:cubicBezTo>
                    <a:pt x="18169" y="5571"/>
                    <a:pt x="18146" y="5548"/>
                    <a:pt x="18146" y="5548"/>
                  </a:cubicBezTo>
                  <a:cubicBezTo>
                    <a:pt x="18124" y="5548"/>
                    <a:pt x="18078" y="5548"/>
                    <a:pt x="18032" y="5594"/>
                  </a:cubicBezTo>
                  <a:cubicBezTo>
                    <a:pt x="18032" y="5594"/>
                    <a:pt x="18010" y="5617"/>
                    <a:pt x="17964" y="5639"/>
                  </a:cubicBezTo>
                  <a:cubicBezTo>
                    <a:pt x="17918" y="5662"/>
                    <a:pt x="17873" y="5708"/>
                    <a:pt x="17804" y="5776"/>
                  </a:cubicBezTo>
                  <a:cubicBezTo>
                    <a:pt x="17781" y="5799"/>
                    <a:pt x="17736" y="5822"/>
                    <a:pt x="17713" y="5868"/>
                  </a:cubicBezTo>
                  <a:cubicBezTo>
                    <a:pt x="17576" y="5982"/>
                    <a:pt x="17462" y="6096"/>
                    <a:pt x="17325" y="6210"/>
                  </a:cubicBezTo>
                  <a:cubicBezTo>
                    <a:pt x="17188" y="6324"/>
                    <a:pt x="17051" y="6438"/>
                    <a:pt x="16937" y="6484"/>
                  </a:cubicBezTo>
                  <a:cubicBezTo>
                    <a:pt x="17325" y="5913"/>
                    <a:pt x="17736" y="5229"/>
                    <a:pt x="17507" y="5229"/>
                  </a:cubicBezTo>
                  <a:cubicBezTo>
                    <a:pt x="17506" y="5228"/>
                    <a:pt x="17504" y="5228"/>
                    <a:pt x="17502" y="5228"/>
                  </a:cubicBezTo>
                  <a:cubicBezTo>
                    <a:pt x="17358" y="5228"/>
                    <a:pt x="16886" y="6077"/>
                    <a:pt x="16526" y="6370"/>
                  </a:cubicBezTo>
                  <a:cubicBezTo>
                    <a:pt x="16914" y="5799"/>
                    <a:pt x="17279" y="5160"/>
                    <a:pt x="17074" y="5160"/>
                  </a:cubicBezTo>
                  <a:cubicBezTo>
                    <a:pt x="17072" y="5160"/>
                    <a:pt x="17070" y="5160"/>
                    <a:pt x="17069" y="5160"/>
                  </a:cubicBezTo>
                  <a:cubicBezTo>
                    <a:pt x="16901" y="5160"/>
                    <a:pt x="16294" y="6235"/>
                    <a:pt x="15955" y="6393"/>
                  </a:cubicBezTo>
                  <a:cubicBezTo>
                    <a:pt x="15750" y="6370"/>
                    <a:pt x="15499" y="6347"/>
                    <a:pt x="15248" y="6347"/>
                  </a:cubicBezTo>
                  <a:cubicBezTo>
                    <a:pt x="15704" y="5982"/>
                    <a:pt x="16229" y="5502"/>
                    <a:pt x="16252" y="4955"/>
                  </a:cubicBezTo>
                  <a:lnTo>
                    <a:pt x="16252" y="4955"/>
                  </a:lnTo>
                  <a:cubicBezTo>
                    <a:pt x="16115" y="5000"/>
                    <a:pt x="16047" y="5137"/>
                    <a:pt x="15932" y="5229"/>
                  </a:cubicBezTo>
                  <a:cubicBezTo>
                    <a:pt x="15567" y="5662"/>
                    <a:pt x="14974" y="5822"/>
                    <a:pt x="14426" y="5982"/>
                  </a:cubicBezTo>
                  <a:cubicBezTo>
                    <a:pt x="13901" y="6164"/>
                    <a:pt x="13239" y="6507"/>
                    <a:pt x="12942" y="6963"/>
                  </a:cubicBezTo>
                  <a:lnTo>
                    <a:pt x="5730" y="10889"/>
                  </a:lnTo>
                  <a:cubicBezTo>
                    <a:pt x="5730" y="10889"/>
                    <a:pt x="4713" y="1"/>
                    <a:pt x="2388" y="1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g1cb50470528_4_11"/>
            <p:cNvSpPr/>
            <p:nvPr/>
          </p:nvSpPr>
          <p:spPr>
            <a:xfrm>
              <a:off x="6781190" y="2298546"/>
              <a:ext cx="102790" cy="68941"/>
            </a:xfrm>
            <a:custGeom>
              <a:rect b="b" l="l" r="r" t="t"/>
              <a:pathLst>
                <a:path extrusionOk="0" h="3996" w="5958">
                  <a:moveTo>
                    <a:pt x="1416" y="1393"/>
                  </a:moveTo>
                  <a:cubicBezTo>
                    <a:pt x="1119" y="1553"/>
                    <a:pt x="868" y="1758"/>
                    <a:pt x="685" y="2032"/>
                  </a:cubicBezTo>
                  <a:cubicBezTo>
                    <a:pt x="868" y="1758"/>
                    <a:pt x="1142" y="1553"/>
                    <a:pt x="1416" y="1393"/>
                  </a:cubicBezTo>
                  <a:close/>
                  <a:moveTo>
                    <a:pt x="3995" y="1"/>
                  </a:moveTo>
                  <a:cubicBezTo>
                    <a:pt x="3835" y="69"/>
                    <a:pt x="3744" y="229"/>
                    <a:pt x="3630" y="343"/>
                  </a:cubicBezTo>
                  <a:cubicBezTo>
                    <a:pt x="3516" y="457"/>
                    <a:pt x="3379" y="549"/>
                    <a:pt x="3242" y="640"/>
                  </a:cubicBezTo>
                  <a:cubicBezTo>
                    <a:pt x="2945" y="800"/>
                    <a:pt x="2625" y="891"/>
                    <a:pt x="2329" y="1005"/>
                  </a:cubicBezTo>
                  <a:cubicBezTo>
                    <a:pt x="2009" y="1096"/>
                    <a:pt x="1690" y="1211"/>
                    <a:pt x="1416" y="1393"/>
                  </a:cubicBezTo>
                  <a:cubicBezTo>
                    <a:pt x="1712" y="1233"/>
                    <a:pt x="2009" y="1119"/>
                    <a:pt x="2329" y="1028"/>
                  </a:cubicBezTo>
                  <a:cubicBezTo>
                    <a:pt x="2648" y="937"/>
                    <a:pt x="2968" y="845"/>
                    <a:pt x="3242" y="663"/>
                  </a:cubicBezTo>
                  <a:cubicBezTo>
                    <a:pt x="3402" y="594"/>
                    <a:pt x="3538" y="503"/>
                    <a:pt x="3653" y="366"/>
                  </a:cubicBezTo>
                  <a:cubicBezTo>
                    <a:pt x="3754" y="265"/>
                    <a:pt x="3838" y="145"/>
                    <a:pt x="3967" y="72"/>
                  </a:cubicBezTo>
                  <a:lnTo>
                    <a:pt x="3967" y="72"/>
                  </a:lnTo>
                  <a:cubicBezTo>
                    <a:pt x="3932" y="348"/>
                    <a:pt x="3780" y="584"/>
                    <a:pt x="3607" y="800"/>
                  </a:cubicBezTo>
                  <a:cubicBezTo>
                    <a:pt x="3424" y="1028"/>
                    <a:pt x="3196" y="1211"/>
                    <a:pt x="2968" y="1393"/>
                  </a:cubicBezTo>
                  <a:cubicBezTo>
                    <a:pt x="2968" y="1393"/>
                    <a:pt x="2945" y="1416"/>
                    <a:pt x="2945" y="1416"/>
                  </a:cubicBezTo>
                  <a:cubicBezTo>
                    <a:pt x="2945" y="1439"/>
                    <a:pt x="2968" y="1439"/>
                    <a:pt x="2991" y="1439"/>
                  </a:cubicBezTo>
                  <a:cubicBezTo>
                    <a:pt x="3219" y="1439"/>
                    <a:pt x="3447" y="1462"/>
                    <a:pt x="3698" y="1485"/>
                  </a:cubicBezTo>
                  <a:cubicBezTo>
                    <a:pt x="3949" y="1348"/>
                    <a:pt x="4086" y="1142"/>
                    <a:pt x="4246" y="937"/>
                  </a:cubicBezTo>
                  <a:cubicBezTo>
                    <a:pt x="4406" y="731"/>
                    <a:pt x="4543" y="503"/>
                    <a:pt x="4725" y="320"/>
                  </a:cubicBezTo>
                  <a:cubicBezTo>
                    <a:pt x="4758" y="288"/>
                    <a:pt x="4790" y="256"/>
                    <a:pt x="4814" y="256"/>
                  </a:cubicBezTo>
                  <a:cubicBezTo>
                    <a:pt x="4824" y="256"/>
                    <a:pt x="4833" y="261"/>
                    <a:pt x="4840" y="275"/>
                  </a:cubicBezTo>
                  <a:cubicBezTo>
                    <a:pt x="4840" y="298"/>
                    <a:pt x="4840" y="366"/>
                    <a:pt x="4817" y="435"/>
                  </a:cubicBezTo>
                  <a:cubicBezTo>
                    <a:pt x="4771" y="549"/>
                    <a:pt x="4703" y="663"/>
                    <a:pt x="4657" y="777"/>
                  </a:cubicBezTo>
                  <a:cubicBezTo>
                    <a:pt x="4520" y="982"/>
                    <a:pt x="4383" y="1211"/>
                    <a:pt x="4246" y="1416"/>
                  </a:cubicBezTo>
                  <a:cubicBezTo>
                    <a:pt x="4246" y="1439"/>
                    <a:pt x="4246" y="1462"/>
                    <a:pt x="4246" y="1462"/>
                  </a:cubicBezTo>
                  <a:cubicBezTo>
                    <a:pt x="4257" y="1473"/>
                    <a:pt x="4269" y="1479"/>
                    <a:pt x="4277" y="1479"/>
                  </a:cubicBezTo>
                  <a:cubicBezTo>
                    <a:pt x="4286" y="1479"/>
                    <a:pt x="4292" y="1473"/>
                    <a:pt x="4292" y="1462"/>
                  </a:cubicBezTo>
                  <a:cubicBezTo>
                    <a:pt x="4295" y="1459"/>
                    <a:pt x="4299" y="1456"/>
                    <a:pt x="4302" y="1453"/>
                  </a:cubicBezTo>
                  <a:lnTo>
                    <a:pt x="4302" y="1453"/>
                  </a:lnTo>
                  <a:lnTo>
                    <a:pt x="4315" y="1462"/>
                  </a:lnTo>
                  <a:cubicBezTo>
                    <a:pt x="4322" y="1449"/>
                    <a:pt x="4329" y="1437"/>
                    <a:pt x="4337" y="1425"/>
                  </a:cubicBezTo>
                  <a:lnTo>
                    <a:pt x="4337" y="1425"/>
                  </a:lnTo>
                  <a:cubicBezTo>
                    <a:pt x="4518" y="1271"/>
                    <a:pt x="4646" y="1081"/>
                    <a:pt x="4794" y="891"/>
                  </a:cubicBezTo>
                  <a:cubicBezTo>
                    <a:pt x="4931" y="708"/>
                    <a:pt x="5068" y="457"/>
                    <a:pt x="5250" y="343"/>
                  </a:cubicBezTo>
                  <a:cubicBezTo>
                    <a:pt x="5256" y="338"/>
                    <a:pt x="5262" y="335"/>
                    <a:pt x="5267" y="335"/>
                  </a:cubicBezTo>
                  <a:cubicBezTo>
                    <a:pt x="5282" y="335"/>
                    <a:pt x="5290" y="360"/>
                    <a:pt x="5273" y="412"/>
                  </a:cubicBezTo>
                  <a:cubicBezTo>
                    <a:pt x="5273" y="480"/>
                    <a:pt x="5250" y="526"/>
                    <a:pt x="5228" y="594"/>
                  </a:cubicBezTo>
                  <a:cubicBezTo>
                    <a:pt x="5159" y="686"/>
                    <a:pt x="5113" y="800"/>
                    <a:pt x="5045" y="914"/>
                  </a:cubicBezTo>
                  <a:cubicBezTo>
                    <a:pt x="4931" y="1119"/>
                    <a:pt x="4794" y="1348"/>
                    <a:pt x="4657" y="1553"/>
                  </a:cubicBezTo>
                  <a:cubicBezTo>
                    <a:pt x="4657" y="1553"/>
                    <a:pt x="4657" y="1576"/>
                    <a:pt x="4657" y="1576"/>
                  </a:cubicBezTo>
                  <a:cubicBezTo>
                    <a:pt x="4657" y="1599"/>
                    <a:pt x="4680" y="1599"/>
                    <a:pt x="4703" y="1599"/>
                  </a:cubicBezTo>
                  <a:cubicBezTo>
                    <a:pt x="4976" y="1439"/>
                    <a:pt x="5182" y="1211"/>
                    <a:pt x="5410" y="1005"/>
                  </a:cubicBezTo>
                  <a:cubicBezTo>
                    <a:pt x="5524" y="891"/>
                    <a:pt x="5638" y="800"/>
                    <a:pt x="5753" y="708"/>
                  </a:cubicBezTo>
                  <a:cubicBezTo>
                    <a:pt x="5801" y="676"/>
                    <a:pt x="5849" y="644"/>
                    <a:pt x="5874" y="644"/>
                  </a:cubicBezTo>
                  <a:cubicBezTo>
                    <a:pt x="5884" y="644"/>
                    <a:pt x="5889" y="649"/>
                    <a:pt x="5889" y="663"/>
                  </a:cubicBezTo>
                  <a:cubicBezTo>
                    <a:pt x="5889" y="731"/>
                    <a:pt x="5844" y="800"/>
                    <a:pt x="5821" y="868"/>
                  </a:cubicBezTo>
                  <a:cubicBezTo>
                    <a:pt x="5479" y="1348"/>
                    <a:pt x="5022" y="1781"/>
                    <a:pt x="4588" y="2192"/>
                  </a:cubicBezTo>
                  <a:cubicBezTo>
                    <a:pt x="4474" y="2306"/>
                    <a:pt x="4360" y="2398"/>
                    <a:pt x="4223" y="2466"/>
                  </a:cubicBezTo>
                  <a:cubicBezTo>
                    <a:pt x="4086" y="2534"/>
                    <a:pt x="3927" y="2557"/>
                    <a:pt x="3790" y="2580"/>
                  </a:cubicBezTo>
                  <a:cubicBezTo>
                    <a:pt x="3667" y="2590"/>
                    <a:pt x="3540" y="2595"/>
                    <a:pt x="3412" y="2595"/>
                  </a:cubicBezTo>
                  <a:cubicBezTo>
                    <a:pt x="3232" y="2595"/>
                    <a:pt x="3050" y="2584"/>
                    <a:pt x="2877" y="2557"/>
                  </a:cubicBezTo>
                  <a:cubicBezTo>
                    <a:pt x="2717" y="2557"/>
                    <a:pt x="2580" y="2512"/>
                    <a:pt x="2420" y="2489"/>
                  </a:cubicBezTo>
                  <a:cubicBezTo>
                    <a:pt x="2383" y="2483"/>
                    <a:pt x="2345" y="2480"/>
                    <a:pt x="2305" y="2480"/>
                  </a:cubicBezTo>
                  <a:cubicBezTo>
                    <a:pt x="2197" y="2480"/>
                    <a:pt x="2081" y="2501"/>
                    <a:pt x="1964" y="2534"/>
                  </a:cubicBezTo>
                  <a:cubicBezTo>
                    <a:pt x="1667" y="2649"/>
                    <a:pt x="1416" y="2831"/>
                    <a:pt x="1210" y="3037"/>
                  </a:cubicBezTo>
                  <a:cubicBezTo>
                    <a:pt x="1005" y="3196"/>
                    <a:pt x="799" y="3356"/>
                    <a:pt x="594" y="3516"/>
                  </a:cubicBezTo>
                  <a:lnTo>
                    <a:pt x="1" y="3995"/>
                  </a:lnTo>
                  <a:lnTo>
                    <a:pt x="617" y="3539"/>
                  </a:lnTo>
                  <a:cubicBezTo>
                    <a:pt x="799" y="3379"/>
                    <a:pt x="1028" y="3219"/>
                    <a:pt x="1210" y="3059"/>
                  </a:cubicBezTo>
                  <a:cubicBezTo>
                    <a:pt x="1439" y="2854"/>
                    <a:pt x="1690" y="2671"/>
                    <a:pt x="1986" y="2580"/>
                  </a:cubicBezTo>
                  <a:cubicBezTo>
                    <a:pt x="2087" y="2547"/>
                    <a:pt x="2199" y="2526"/>
                    <a:pt x="2306" y="2526"/>
                  </a:cubicBezTo>
                  <a:cubicBezTo>
                    <a:pt x="2345" y="2526"/>
                    <a:pt x="2383" y="2528"/>
                    <a:pt x="2420" y="2534"/>
                  </a:cubicBezTo>
                  <a:cubicBezTo>
                    <a:pt x="2580" y="2557"/>
                    <a:pt x="2717" y="2580"/>
                    <a:pt x="2877" y="2603"/>
                  </a:cubicBezTo>
                  <a:cubicBezTo>
                    <a:pt x="3050" y="2630"/>
                    <a:pt x="3232" y="2641"/>
                    <a:pt x="3412" y="2641"/>
                  </a:cubicBezTo>
                  <a:cubicBezTo>
                    <a:pt x="3540" y="2641"/>
                    <a:pt x="3667" y="2635"/>
                    <a:pt x="3790" y="2626"/>
                  </a:cubicBezTo>
                  <a:cubicBezTo>
                    <a:pt x="3949" y="2603"/>
                    <a:pt x="4109" y="2580"/>
                    <a:pt x="4246" y="2512"/>
                  </a:cubicBezTo>
                  <a:cubicBezTo>
                    <a:pt x="4383" y="2443"/>
                    <a:pt x="4497" y="2329"/>
                    <a:pt x="4611" y="2238"/>
                  </a:cubicBezTo>
                  <a:cubicBezTo>
                    <a:pt x="5068" y="1804"/>
                    <a:pt x="5501" y="1393"/>
                    <a:pt x="5867" y="891"/>
                  </a:cubicBezTo>
                  <a:cubicBezTo>
                    <a:pt x="5912" y="823"/>
                    <a:pt x="5958" y="777"/>
                    <a:pt x="5958" y="663"/>
                  </a:cubicBezTo>
                  <a:cubicBezTo>
                    <a:pt x="5958" y="611"/>
                    <a:pt x="5907" y="586"/>
                    <a:pt x="5862" y="586"/>
                  </a:cubicBezTo>
                  <a:cubicBezTo>
                    <a:pt x="5847" y="586"/>
                    <a:pt x="5832" y="589"/>
                    <a:pt x="5821" y="594"/>
                  </a:cubicBezTo>
                  <a:cubicBezTo>
                    <a:pt x="5775" y="617"/>
                    <a:pt x="5753" y="640"/>
                    <a:pt x="5730" y="663"/>
                  </a:cubicBezTo>
                  <a:cubicBezTo>
                    <a:pt x="5593" y="754"/>
                    <a:pt x="5479" y="845"/>
                    <a:pt x="5365" y="960"/>
                  </a:cubicBezTo>
                  <a:cubicBezTo>
                    <a:pt x="5177" y="1129"/>
                    <a:pt x="5004" y="1313"/>
                    <a:pt x="4809" y="1449"/>
                  </a:cubicBezTo>
                  <a:lnTo>
                    <a:pt x="4809" y="1449"/>
                  </a:lnTo>
                  <a:cubicBezTo>
                    <a:pt x="4918" y="1285"/>
                    <a:pt x="5023" y="1118"/>
                    <a:pt x="5113" y="937"/>
                  </a:cubicBezTo>
                  <a:cubicBezTo>
                    <a:pt x="5182" y="845"/>
                    <a:pt x="5228" y="731"/>
                    <a:pt x="5296" y="617"/>
                  </a:cubicBezTo>
                  <a:cubicBezTo>
                    <a:pt x="5319" y="549"/>
                    <a:pt x="5342" y="503"/>
                    <a:pt x="5342" y="435"/>
                  </a:cubicBezTo>
                  <a:cubicBezTo>
                    <a:pt x="5342" y="389"/>
                    <a:pt x="5365" y="366"/>
                    <a:pt x="5342" y="320"/>
                  </a:cubicBezTo>
                  <a:cubicBezTo>
                    <a:pt x="5325" y="287"/>
                    <a:pt x="5296" y="266"/>
                    <a:pt x="5264" y="266"/>
                  </a:cubicBezTo>
                  <a:cubicBezTo>
                    <a:pt x="5252" y="266"/>
                    <a:pt x="5240" y="269"/>
                    <a:pt x="5228" y="275"/>
                  </a:cubicBezTo>
                  <a:cubicBezTo>
                    <a:pt x="5091" y="343"/>
                    <a:pt x="5022" y="457"/>
                    <a:pt x="4954" y="549"/>
                  </a:cubicBezTo>
                  <a:lnTo>
                    <a:pt x="4725" y="845"/>
                  </a:lnTo>
                  <a:cubicBezTo>
                    <a:pt x="4661" y="942"/>
                    <a:pt x="4592" y="1038"/>
                    <a:pt x="4518" y="1129"/>
                  </a:cubicBezTo>
                  <a:lnTo>
                    <a:pt x="4518" y="1129"/>
                  </a:lnTo>
                  <a:cubicBezTo>
                    <a:pt x="4583" y="1021"/>
                    <a:pt x="4646" y="913"/>
                    <a:pt x="4703" y="800"/>
                  </a:cubicBezTo>
                  <a:cubicBezTo>
                    <a:pt x="4771" y="686"/>
                    <a:pt x="4840" y="571"/>
                    <a:pt x="4862" y="435"/>
                  </a:cubicBezTo>
                  <a:cubicBezTo>
                    <a:pt x="4885" y="389"/>
                    <a:pt x="4931" y="320"/>
                    <a:pt x="4885" y="229"/>
                  </a:cubicBezTo>
                  <a:cubicBezTo>
                    <a:pt x="4872" y="202"/>
                    <a:pt x="4835" y="191"/>
                    <a:pt x="4802" y="191"/>
                  </a:cubicBezTo>
                  <a:cubicBezTo>
                    <a:pt x="4779" y="191"/>
                    <a:pt x="4758" y="197"/>
                    <a:pt x="4748" y="206"/>
                  </a:cubicBezTo>
                  <a:cubicBezTo>
                    <a:pt x="4725" y="229"/>
                    <a:pt x="4703" y="252"/>
                    <a:pt x="4680" y="275"/>
                  </a:cubicBezTo>
                  <a:cubicBezTo>
                    <a:pt x="4497" y="480"/>
                    <a:pt x="4360" y="686"/>
                    <a:pt x="4200" y="891"/>
                  </a:cubicBezTo>
                  <a:cubicBezTo>
                    <a:pt x="4042" y="1095"/>
                    <a:pt x="3906" y="1320"/>
                    <a:pt x="3682" y="1436"/>
                  </a:cubicBezTo>
                  <a:lnTo>
                    <a:pt x="3682" y="1436"/>
                  </a:lnTo>
                  <a:cubicBezTo>
                    <a:pt x="3477" y="1397"/>
                    <a:pt x="3254" y="1394"/>
                    <a:pt x="3047" y="1393"/>
                  </a:cubicBezTo>
                  <a:lnTo>
                    <a:pt x="3047" y="1393"/>
                  </a:lnTo>
                  <a:cubicBezTo>
                    <a:pt x="3256" y="1222"/>
                    <a:pt x="3464" y="1032"/>
                    <a:pt x="3653" y="823"/>
                  </a:cubicBezTo>
                  <a:cubicBezTo>
                    <a:pt x="3831" y="622"/>
                    <a:pt x="3987" y="357"/>
                    <a:pt x="4016" y="47"/>
                  </a:cubicBezTo>
                  <a:lnTo>
                    <a:pt x="4016" y="47"/>
                  </a:lnTo>
                  <a:cubicBezTo>
                    <a:pt x="4017" y="47"/>
                    <a:pt x="4017" y="47"/>
                    <a:pt x="4018" y="47"/>
                  </a:cubicBezTo>
                  <a:lnTo>
                    <a:pt x="4016" y="46"/>
                  </a:lnTo>
                  <a:lnTo>
                    <a:pt x="4016" y="46"/>
                  </a:lnTo>
                  <a:cubicBezTo>
                    <a:pt x="4017" y="38"/>
                    <a:pt x="4017" y="31"/>
                    <a:pt x="4018" y="24"/>
                  </a:cubicBezTo>
                  <a:cubicBezTo>
                    <a:pt x="4018" y="24"/>
                    <a:pt x="3995" y="1"/>
                    <a:pt x="3995" y="1"/>
                  </a:cubicBezTo>
                  <a:close/>
                </a:path>
              </a:pathLst>
            </a:custGeom>
            <a:solidFill>
              <a:srgbClr val="D19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g1cb50470528_4_11"/>
            <p:cNvSpPr/>
            <p:nvPr/>
          </p:nvSpPr>
          <p:spPr>
            <a:xfrm>
              <a:off x="6651640" y="2172534"/>
              <a:ext cx="10645" cy="11042"/>
            </a:xfrm>
            <a:custGeom>
              <a:rect b="b" l="l" r="r" t="t"/>
              <a:pathLst>
                <a:path extrusionOk="0" h="640" w="617">
                  <a:moveTo>
                    <a:pt x="297" y="1"/>
                  </a:moveTo>
                  <a:cubicBezTo>
                    <a:pt x="137" y="1"/>
                    <a:pt x="0" y="138"/>
                    <a:pt x="0" y="320"/>
                  </a:cubicBezTo>
                  <a:cubicBezTo>
                    <a:pt x="0" y="480"/>
                    <a:pt x="137" y="640"/>
                    <a:pt x="297" y="640"/>
                  </a:cubicBezTo>
                  <a:cubicBezTo>
                    <a:pt x="479" y="640"/>
                    <a:pt x="616" y="480"/>
                    <a:pt x="616" y="320"/>
                  </a:cubicBezTo>
                  <a:cubicBezTo>
                    <a:pt x="616" y="138"/>
                    <a:pt x="479" y="1"/>
                    <a:pt x="297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g1cb50470528_4_11"/>
            <p:cNvSpPr/>
            <p:nvPr/>
          </p:nvSpPr>
          <p:spPr>
            <a:xfrm>
              <a:off x="6659508" y="2181988"/>
              <a:ext cx="11042" cy="11042"/>
            </a:xfrm>
            <a:custGeom>
              <a:rect b="b" l="l" r="r" t="t"/>
              <a:pathLst>
                <a:path extrusionOk="0" h="640" w="640">
                  <a:moveTo>
                    <a:pt x="320" y="1"/>
                  </a:moveTo>
                  <a:cubicBezTo>
                    <a:pt x="137" y="1"/>
                    <a:pt x="1" y="138"/>
                    <a:pt x="1" y="320"/>
                  </a:cubicBezTo>
                  <a:cubicBezTo>
                    <a:pt x="1" y="503"/>
                    <a:pt x="137" y="640"/>
                    <a:pt x="320" y="640"/>
                  </a:cubicBezTo>
                  <a:cubicBezTo>
                    <a:pt x="480" y="640"/>
                    <a:pt x="640" y="503"/>
                    <a:pt x="640" y="320"/>
                  </a:cubicBezTo>
                  <a:cubicBezTo>
                    <a:pt x="640" y="138"/>
                    <a:pt x="480" y="1"/>
                    <a:pt x="320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g1cb50470528_4_11"/>
            <p:cNvSpPr/>
            <p:nvPr/>
          </p:nvSpPr>
          <p:spPr>
            <a:xfrm>
              <a:off x="6668565" y="2191046"/>
              <a:ext cx="11042" cy="10645"/>
            </a:xfrm>
            <a:custGeom>
              <a:rect b="b" l="l" r="r" t="t"/>
              <a:pathLst>
                <a:path extrusionOk="0" h="617" w="640">
                  <a:moveTo>
                    <a:pt x="320" y="1"/>
                  </a:moveTo>
                  <a:cubicBezTo>
                    <a:pt x="137" y="1"/>
                    <a:pt x="1" y="138"/>
                    <a:pt x="1" y="297"/>
                  </a:cubicBezTo>
                  <a:cubicBezTo>
                    <a:pt x="1" y="480"/>
                    <a:pt x="137" y="617"/>
                    <a:pt x="320" y="617"/>
                  </a:cubicBezTo>
                  <a:cubicBezTo>
                    <a:pt x="480" y="617"/>
                    <a:pt x="640" y="480"/>
                    <a:pt x="640" y="297"/>
                  </a:cubicBezTo>
                  <a:cubicBezTo>
                    <a:pt x="640" y="138"/>
                    <a:pt x="480" y="1"/>
                    <a:pt x="320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g1cb50470528_4_11"/>
            <p:cNvSpPr/>
            <p:nvPr/>
          </p:nvSpPr>
          <p:spPr>
            <a:xfrm>
              <a:off x="6679193" y="2197740"/>
              <a:ext cx="10662" cy="10645"/>
            </a:xfrm>
            <a:custGeom>
              <a:rect b="b" l="l" r="r" t="t"/>
              <a:pathLst>
                <a:path extrusionOk="0" h="617" w="618">
                  <a:moveTo>
                    <a:pt x="320" y="1"/>
                  </a:moveTo>
                  <a:cubicBezTo>
                    <a:pt x="138" y="1"/>
                    <a:pt x="1" y="138"/>
                    <a:pt x="1" y="320"/>
                  </a:cubicBezTo>
                  <a:cubicBezTo>
                    <a:pt x="1" y="480"/>
                    <a:pt x="138" y="617"/>
                    <a:pt x="320" y="617"/>
                  </a:cubicBezTo>
                  <a:cubicBezTo>
                    <a:pt x="480" y="617"/>
                    <a:pt x="617" y="480"/>
                    <a:pt x="617" y="320"/>
                  </a:cubicBezTo>
                  <a:cubicBezTo>
                    <a:pt x="617" y="138"/>
                    <a:pt x="480" y="1"/>
                    <a:pt x="320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g1cb50470528_4_11"/>
            <p:cNvSpPr/>
            <p:nvPr/>
          </p:nvSpPr>
          <p:spPr>
            <a:xfrm>
              <a:off x="6690217" y="2203261"/>
              <a:ext cx="11059" cy="10645"/>
            </a:xfrm>
            <a:custGeom>
              <a:rect b="b" l="l" r="r" t="t"/>
              <a:pathLst>
                <a:path extrusionOk="0" h="617" w="641">
                  <a:moveTo>
                    <a:pt x="320" y="0"/>
                  </a:moveTo>
                  <a:cubicBezTo>
                    <a:pt x="138" y="0"/>
                    <a:pt x="1" y="137"/>
                    <a:pt x="1" y="297"/>
                  </a:cubicBezTo>
                  <a:cubicBezTo>
                    <a:pt x="1" y="479"/>
                    <a:pt x="138" y="616"/>
                    <a:pt x="320" y="616"/>
                  </a:cubicBezTo>
                  <a:cubicBezTo>
                    <a:pt x="503" y="616"/>
                    <a:pt x="640" y="479"/>
                    <a:pt x="640" y="297"/>
                  </a:cubicBezTo>
                  <a:cubicBezTo>
                    <a:pt x="640" y="137"/>
                    <a:pt x="503" y="0"/>
                    <a:pt x="320" y="0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g1cb50470528_4_11"/>
            <p:cNvSpPr/>
            <p:nvPr/>
          </p:nvSpPr>
          <p:spPr>
            <a:xfrm>
              <a:off x="6702829" y="2206401"/>
              <a:ext cx="11042" cy="10662"/>
            </a:xfrm>
            <a:custGeom>
              <a:rect b="b" l="l" r="r" t="t"/>
              <a:pathLst>
                <a:path extrusionOk="0" h="618" w="640">
                  <a:moveTo>
                    <a:pt x="320" y="1"/>
                  </a:moveTo>
                  <a:cubicBezTo>
                    <a:pt x="137" y="1"/>
                    <a:pt x="0" y="138"/>
                    <a:pt x="0" y="320"/>
                  </a:cubicBezTo>
                  <a:cubicBezTo>
                    <a:pt x="0" y="480"/>
                    <a:pt x="137" y="617"/>
                    <a:pt x="320" y="617"/>
                  </a:cubicBezTo>
                  <a:cubicBezTo>
                    <a:pt x="480" y="617"/>
                    <a:pt x="639" y="480"/>
                    <a:pt x="639" y="320"/>
                  </a:cubicBezTo>
                  <a:cubicBezTo>
                    <a:pt x="639" y="138"/>
                    <a:pt x="480" y="1"/>
                    <a:pt x="320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g1cb50470528_4_11"/>
            <p:cNvSpPr/>
            <p:nvPr/>
          </p:nvSpPr>
          <p:spPr>
            <a:xfrm>
              <a:off x="6715026" y="2202070"/>
              <a:ext cx="11059" cy="11042"/>
            </a:xfrm>
            <a:custGeom>
              <a:rect b="b" l="l" r="r" t="t"/>
              <a:pathLst>
                <a:path extrusionOk="0" h="640" w="641">
                  <a:moveTo>
                    <a:pt x="320" y="1"/>
                  </a:moveTo>
                  <a:cubicBezTo>
                    <a:pt x="138" y="1"/>
                    <a:pt x="1" y="138"/>
                    <a:pt x="1" y="320"/>
                  </a:cubicBezTo>
                  <a:cubicBezTo>
                    <a:pt x="1" y="503"/>
                    <a:pt x="138" y="640"/>
                    <a:pt x="320" y="640"/>
                  </a:cubicBezTo>
                  <a:cubicBezTo>
                    <a:pt x="503" y="640"/>
                    <a:pt x="640" y="503"/>
                    <a:pt x="640" y="320"/>
                  </a:cubicBezTo>
                  <a:cubicBezTo>
                    <a:pt x="640" y="138"/>
                    <a:pt x="503" y="1"/>
                    <a:pt x="320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g1cb50470528_4_11"/>
            <p:cNvSpPr/>
            <p:nvPr/>
          </p:nvSpPr>
          <p:spPr>
            <a:xfrm>
              <a:off x="6724481" y="2192236"/>
              <a:ext cx="10645" cy="11042"/>
            </a:xfrm>
            <a:custGeom>
              <a:rect b="b" l="l" r="r" t="t"/>
              <a:pathLst>
                <a:path extrusionOk="0" h="640" w="617">
                  <a:moveTo>
                    <a:pt x="320" y="0"/>
                  </a:moveTo>
                  <a:cubicBezTo>
                    <a:pt x="138" y="0"/>
                    <a:pt x="1" y="137"/>
                    <a:pt x="1" y="320"/>
                  </a:cubicBezTo>
                  <a:cubicBezTo>
                    <a:pt x="1" y="479"/>
                    <a:pt x="138" y="639"/>
                    <a:pt x="320" y="639"/>
                  </a:cubicBezTo>
                  <a:cubicBezTo>
                    <a:pt x="480" y="639"/>
                    <a:pt x="617" y="479"/>
                    <a:pt x="617" y="320"/>
                  </a:cubicBezTo>
                  <a:cubicBezTo>
                    <a:pt x="617" y="137"/>
                    <a:pt x="480" y="0"/>
                    <a:pt x="320" y="0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g1cb50470528_4_11"/>
            <p:cNvSpPr/>
            <p:nvPr/>
          </p:nvSpPr>
          <p:spPr>
            <a:xfrm>
              <a:off x="6730001" y="2180815"/>
              <a:ext cx="10645" cy="11042"/>
            </a:xfrm>
            <a:custGeom>
              <a:rect b="b" l="l" r="r" t="t"/>
              <a:pathLst>
                <a:path extrusionOk="0" h="640" w="617">
                  <a:moveTo>
                    <a:pt x="297" y="0"/>
                  </a:moveTo>
                  <a:cubicBezTo>
                    <a:pt x="137" y="0"/>
                    <a:pt x="0" y="137"/>
                    <a:pt x="0" y="320"/>
                  </a:cubicBezTo>
                  <a:cubicBezTo>
                    <a:pt x="0" y="502"/>
                    <a:pt x="137" y="639"/>
                    <a:pt x="297" y="639"/>
                  </a:cubicBezTo>
                  <a:cubicBezTo>
                    <a:pt x="480" y="639"/>
                    <a:pt x="617" y="502"/>
                    <a:pt x="617" y="320"/>
                  </a:cubicBezTo>
                  <a:cubicBezTo>
                    <a:pt x="617" y="137"/>
                    <a:pt x="480" y="0"/>
                    <a:pt x="297" y="0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g1cb50470528_4_11"/>
            <p:cNvSpPr/>
            <p:nvPr/>
          </p:nvSpPr>
          <p:spPr>
            <a:xfrm>
              <a:off x="6731571" y="2168600"/>
              <a:ext cx="11042" cy="10645"/>
            </a:xfrm>
            <a:custGeom>
              <a:rect b="b" l="l" r="r" t="t"/>
              <a:pathLst>
                <a:path extrusionOk="0" h="617" w="640">
                  <a:moveTo>
                    <a:pt x="320" y="1"/>
                  </a:moveTo>
                  <a:cubicBezTo>
                    <a:pt x="160" y="1"/>
                    <a:pt x="1" y="137"/>
                    <a:pt x="1" y="320"/>
                  </a:cubicBezTo>
                  <a:cubicBezTo>
                    <a:pt x="1" y="480"/>
                    <a:pt x="160" y="617"/>
                    <a:pt x="320" y="617"/>
                  </a:cubicBezTo>
                  <a:cubicBezTo>
                    <a:pt x="503" y="617"/>
                    <a:pt x="640" y="480"/>
                    <a:pt x="640" y="320"/>
                  </a:cubicBezTo>
                  <a:cubicBezTo>
                    <a:pt x="640" y="137"/>
                    <a:pt x="503" y="1"/>
                    <a:pt x="320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g1cb50470528_4_11"/>
            <p:cNvSpPr/>
            <p:nvPr/>
          </p:nvSpPr>
          <p:spPr>
            <a:xfrm>
              <a:off x="6732762" y="2157973"/>
              <a:ext cx="8678" cy="8678"/>
            </a:xfrm>
            <a:custGeom>
              <a:rect b="b" l="l" r="r" t="t"/>
              <a:pathLst>
                <a:path extrusionOk="0" h="503" w="503">
                  <a:moveTo>
                    <a:pt x="251" y="0"/>
                  </a:moveTo>
                  <a:cubicBezTo>
                    <a:pt x="114" y="0"/>
                    <a:pt x="0" y="114"/>
                    <a:pt x="0" y="251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8" y="502"/>
                    <a:pt x="502" y="388"/>
                    <a:pt x="502" y="251"/>
                  </a:cubicBezTo>
                  <a:cubicBezTo>
                    <a:pt x="502" y="114"/>
                    <a:pt x="388" y="0"/>
                    <a:pt x="251" y="0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g1cb50470528_4_11"/>
            <p:cNvSpPr/>
            <p:nvPr/>
          </p:nvSpPr>
          <p:spPr>
            <a:xfrm>
              <a:off x="6587047" y="1932621"/>
              <a:ext cx="173681" cy="300314"/>
            </a:xfrm>
            <a:custGeom>
              <a:rect b="b" l="l" r="r" t="t"/>
              <a:pathLst>
                <a:path extrusionOk="0" h="17407" w="10067">
                  <a:moveTo>
                    <a:pt x="6187" y="1"/>
                  </a:moveTo>
                  <a:cubicBezTo>
                    <a:pt x="5295" y="1"/>
                    <a:pt x="4280" y="331"/>
                    <a:pt x="3173" y="1239"/>
                  </a:cubicBezTo>
                  <a:cubicBezTo>
                    <a:pt x="845" y="3179"/>
                    <a:pt x="1553" y="5667"/>
                    <a:pt x="2489" y="7333"/>
                  </a:cubicBezTo>
                  <a:cubicBezTo>
                    <a:pt x="2489" y="7584"/>
                    <a:pt x="2466" y="7835"/>
                    <a:pt x="2443" y="8086"/>
                  </a:cubicBezTo>
                  <a:cubicBezTo>
                    <a:pt x="2238" y="9387"/>
                    <a:pt x="1370" y="10437"/>
                    <a:pt x="754" y="11601"/>
                  </a:cubicBezTo>
                  <a:cubicBezTo>
                    <a:pt x="297" y="12492"/>
                    <a:pt x="1" y="13473"/>
                    <a:pt x="46" y="14477"/>
                  </a:cubicBezTo>
                  <a:cubicBezTo>
                    <a:pt x="115" y="15459"/>
                    <a:pt x="571" y="16463"/>
                    <a:pt x="1416" y="17011"/>
                  </a:cubicBezTo>
                  <a:cubicBezTo>
                    <a:pt x="1804" y="17270"/>
                    <a:pt x="2278" y="17406"/>
                    <a:pt x="2748" y="17406"/>
                  </a:cubicBezTo>
                  <a:cubicBezTo>
                    <a:pt x="3273" y="17406"/>
                    <a:pt x="3792" y="17236"/>
                    <a:pt x="4178" y="16874"/>
                  </a:cubicBezTo>
                  <a:cubicBezTo>
                    <a:pt x="4862" y="16235"/>
                    <a:pt x="4999" y="15208"/>
                    <a:pt x="5091" y="14249"/>
                  </a:cubicBezTo>
                  <a:cubicBezTo>
                    <a:pt x="5273" y="12377"/>
                    <a:pt x="5433" y="10460"/>
                    <a:pt x="5296" y="8588"/>
                  </a:cubicBezTo>
                  <a:cubicBezTo>
                    <a:pt x="5296" y="8566"/>
                    <a:pt x="5296" y="8543"/>
                    <a:pt x="5296" y="8543"/>
                  </a:cubicBezTo>
                  <a:cubicBezTo>
                    <a:pt x="8743" y="6648"/>
                    <a:pt x="10067" y="2357"/>
                    <a:pt x="10067" y="2357"/>
                  </a:cubicBezTo>
                  <a:cubicBezTo>
                    <a:pt x="10067" y="2357"/>
                    <a:pt x="8568" y="1"/>
                    <a:pt x="6187" y="1"/>
                  </a:cubicBezTo>
                  <a:close/>
                </a:path>
              </a:pathLst>
            </a:custGeom>
            <a:solidFill>
              <a:srgbClr val="A64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g1cb50470528_4_11"/>
            <p:cNvSpPr/>
            <p:nvPr/>
          </p:nvSpPr>
          <p:spPr>
            <a:xfrm>
              <a:off x="6550817" y="2457649"/>
              <a:ext cx="104378" cy="518645"/>
            </a:xfrm>
            <a:custGeom>
              <a:rect b="b" l="l" r="r" t="t"/>
              <a:pathLst>
                <a:path extrusionOk="0" h="30062" w="6050">
                  <a:moveTo>
                    <a:pt x="5456" y="0"/>
                  </a:moveTo>
                  <a:cubicBezTo>
                    <a:pt x="1" y="14905"/>
                    <a:pt x="4086" y="29947"/>
                    <a:pt x="4086" y="29947"/>
                  </a:cubicBezTo>
                  <a:cubicBezTo>
                    <a:pt x="4292" y="29993"/>
                    <a:pt x="4520" y="30015"/>
                    <a:pt x="4771" y="30061"/>
                  </a:cubicBezTo>
                  <a:cubicBezTo>
                    <a:pt x="4406" y="28623"/>
                    <a:pt x="982" y="14380"/>
                    <a:pt x="6049" y="114"/>
                  </a:cubicBezTo>
                  <a:cubicBezTo>
                    <a:pt x="5684" y="46"/>
                    <a:pt x="5456" y="0"/>
                    <a:pt x="5456" y="0"/>
                  </a:cubicBezTo>
                  <a:close/>
                </a:path>
              </a:pathLst>
            </a:custGeom>
            <a:solidFill>
              <a:srgbClr val="C9A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g1cb50470528_4_11"/>
            <p:cNvSpPr/>
            <p:nvPr/>
          </p:nvSpPr>
          <p:spPr>
            <a:xfrm>
              <a:off x="6693771" y="2518688"/>
              <a:ext cx="153996" cy="1039618"/>
            </a:xfrm>
            <a:custGeom>
              <a:rect b="b" l="l" r="r" t="t"/>
              <a:pathLst>
                <a:path extrusionOk="0" h="60259" w="8926">
                  <a:moveTo>
                    <a:pt x="7396" y="0"/>
                  </a:moveTo>
                  <a:lnTo>
                    <a:pt x="2602" y="343"/>
                  </a:lnTo>
                  <a:lnTo>
                    <a:pt x="0" y="9998"/>
                  </a:lnTo>
                  <a:lnTo>
                    <a:pt x="2465" y="31933"/>
                  </a:lnTo>
                  <a:cubicBezTo>
                    <a:pt x="2100" y="42524"/>
                    <a:pt x="2831" y="50855"/>
                    <a:pt x="2831" y="50855"/>
                  </a:cubicBezTo>
                  <a:lnTo>
                    <a:pt x="2831" y="52544"/>
                  </a:lnTo>
                  <a:cubicBezTo>
                    <a:pt x="2831" y="52544"/>
                    <a:pt x="2785" y="53548"/>
                    <a:pt x="3242" y="55671"/>
                  </a:cubicBezTo>
                  <a:cubicBezTo>
                    <a:pt x="3310" y="56059"/>
                    <a:pt x="3378" y="56493"/>
                    <a:pt x="3424" y="56949"/>
                  </a:cubicBezTo>
                  <a:cubicBezTo>
                    <a:pt x="3721" y="58273"/>
                    <a:pt x="4474" y="60145"/>
                    <a:pt x="6277" y="60259"/>
                  </a:cubicBezTo>
                  <a:lnTo>
                    <a:pt x="7966" y="60259"/>
                  </a:lnTo>
                  <a:cubicBezTo>
                    <a:pt x="7966" y="60259"/>
                    <a:pt x="8332" y="59209"/>
                    <a:pt x="6962" y="58090"/>
                  </a:cubicBezTo>
                  <a:cubicBezTo>
                    <a:pt x="6962" y="58090"/>
                    <a:pt x="4885" y="55466"/>
                    <a:pt x="5022" y="50786"/>
                  </a:cubicBezTo>
                  <a:cubicBezTo>
                    <a:pt x="5205" y="49052"/>
                    <a:pt x="8240" y="20474"/>
                    <a:pt x="8583" y="13102"/>
                  </a:cubicBezTo>
                  <a:cubicBezTo>
                    <a:pt x="8925" y="5501"/>
                    <a:pt x="7396" y="0"/>
                    <a:pt x="7396" y="0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g1cb50470528_4_11"/>
            <p:cNvSpPr/>
            <p:nvPr/>
          </p:nvSpPr>
          <p:spPr>
            <a:xfrm>
              <a:off x="6693771" y="2518688"/>
              <a:ext cx="153996" cy="485951"/>
            </a:xfrm>
            <a:custGeom>
              <a:rect b="b" l="l" r="r" t="t"/>
              <a:pathLst>
                <a:path extrusionOk="0" h="28167" w="8926">
                  <a:moveTo>
                    <a:pt x="7396" y="0"/>
                  </a:moveTo>
                  <a:lnTo>
                    <a:pt x="2602" y="343"/>
                  </a:lnTo>
                  <a:lnTo>
                    <a:pt x="0" y="9998"/>
                  </a:lnTo>
                  <a:lnTo>
                    <a:pt x="2055" y="28167"/>
                  </a:lnTo>
                  <a:cubicBezTo>
                    <a:pt x="3926" y="27322"/>
                    <a:pt x="5752" y="26363"/>
                    <a:pt x="7578" y="25405"/>
                  </a:cubicBezTo>
                  <a:cubicBezTo>
                    <a:pt x="8081" y="20155"/>
                    <a:pt x="8469" y="15499"/>
                    <a:pt x="8583" y="13102"/>
                  </a:cubicBezTo>
                  <a:cubicBezTo>
                    <a:pt x="8925" y="5501"/>
                    <a:pt x="7396" y="0"/>
                    <a:pt x="7396" y="0"/>
                  </a:cubicBezTo>
                  <a:close/>
                </a:path>
              </a:pathLst>
            </a:custGeom>
            <a:solidFill>
              <a:srgbClr val="EDC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g1cb50470528_4_11"/>
            <p:cNvSpPr/>
            <p:nvPr/>
          </p:nvSpPr>
          <p:spPr>
            <a:xfrm>
              <a:off x="6735505" y="3359075"/>
              <a:ext cx="102014" cy="199232"/>
            </a:xfrm>
            <a:custGeom>
              <a:rect b="b" l="l" r="r" t="t"/>
              <a:pathLst>
                <a:path extrusionOk="0" h="11548" w="5913">
                  <a:moveTo>
                    <a:pt x="872" y="1"/>
                  </a:moveTo>
                  <a:cubicBezTo>
                    <a:pt x="564" y="1"/>
                    <a:pt x="267" y="6"/>
                    <a:pt x="1" y="21"/>
                  </a:cubicBezTo>
                  <a:lnTo>
                    <a:pt x="206" y="9904"/>
                  </a:lnTo>
                  <a:lnTo>
                    <a:pt x="823" y="9904"/>
                  </a:lnTo>
                  <a:lnTo>
                    <a:pt x="708" y="6618"/>
                  </a:lnTo>
                  <a:lnTo>
                    <a:pt x="708" y="6618"/>
                  </a:lnTo>
                  <a:cubicBezTo>
                    <a:pt x="754" y="7690"/>
                    <a:pt x="1142" y="11183"/>
                    <a:pt x="3539" y="11502"/>
                  </a:cubicBezTo>
                  <a:lnTo>
                    <a:pt x="3562" y="11502"/>
                  </a:lnTo>
                  <a:cubicBezTo>
                    <a:pt x="3653" y="11525"/>
                    <a:pt x="3767" y="11548"/>
                    <a:pt x="3858" y="11548"/>
                  </a:cubicBezTo>
                  <a:lnTo>
                    <a:pt x="5547" y="11548"/>
                  </a:lnTo>
                  <a:cubicBezTo>
                    <a:pt x="5547" y="11548"/>
                    <a:pt x="5913" y="10498"/>
                    <a:pt x="4543" y="9379"/>
                  </a:cubicBezTo>
                  <a:cubicBezTo>
                    <a:pt x="4543" y="9379"/>
                    <a:pt x="3470" y="8033"/>
                    <a:pt x="2922" y="5545"/>
                  </a:cubicBezTo>
                  <a:lnTo>
                    <a:pt x="3333" y="21"/>
                  </a:lnTo>
                  <a:lnTo>
                    <a:pt x="2717" y="21"/>
                  </a:lnTo>
                  <a:cubicBezTo>
                    <a:pt x="2154" y="21"/>
                    <a:pt x="1490" y="1"/>
                    <a:pt x="872" y="1"/>
                  </a:cubicBez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g1cb50470528_4_11"/>
            <p:cNvSpPr/>
            <p:nvPr/>
          </p:nvSpPr>
          <p:spPr>
            <a:xfrm>
              <a:off x="6592568" y="2522622"/>
              <a:ext cx="170127" cy="1122344"/>
            </a:xfrm>
            <a:custGeom>
              <a:rect b="b" l="l" r="r" t="t"/>
              <a:pathLst>
                <a:path extrusionOk="0" h="65054" w="9861">
                  <a:moveTo>
                    <a:pt x="9861" y="0"/>
                  </a:moveTo>
                  <a:lnTo>
                    <a:pt x="2351" y="46"/>
                  </a:lnTo>
                  <a:cubicBezTo>
                    <a:pt x="2351" y="46"/>
                    <a:pt x="0" y="5296"/>
                    <a:pt x="776" y="15955"/>
                  </a:cubicBezTo>
                  <a:cubicBezTo>
                    <a:pt x="1530" y="26638"/>
                    <a:pt x="2990" y="31454"/>
                    <a:pt x="2990" y="31454"/>
                  </a:cubicBezTo>
                  <a:cubicBezTo>
                    <a:pt x="2990" y="31454"/>
                    <a:pt x="1233" y="40675"/>
                    <a:pt x="2762" y="53663"/>
                  </a:cubicBezTo>
                  <a:lnTo>
                    <a:pt x="2374" y="57657"/>
                  </a:lnTo>
                  <a:cubicBezTo>
                    <a:pt x="2325" y="64144"/>
                    <a:pt x="4721" y="65054"/>
                    <a:pt x="6070" y="65054"/>
                  </a:cubicBezTo>
                  <a:cubicBezTo>
                    <a:pt x="6596" y="65054"/>
                    <a:pt x="6962" y="64915"/>
                    <a:pt x="6962" y="64915"/>
                  </a:cubicBezTo>
                  <a:cubicBezTo>
                    <a:pt x="6962" y="64915"/>
                    <a:pt x="7464" y="63843"/>
                    <a:pt x="5866" y="61560"/>
                  </a:cubicBezTo>
                  <a:cubicBezTo>
                    <a:pt x="4565" y="59711"/>
                    <a:pt x="4725" y="55352"/>
                    <a:pt x="4839" y="53754"/>
                  </a:cubicBezTo>
                  <a:lnTo>
                    <a:pt x="8697" y="30290"/>
                  </a:lnTo>
                  <a:lnTo>
                    <a:pt x="8651" y="9792"/>
                  </a:lnTo>
                  <a:lnTo>
                    <a:pt x="9861" y="6848"/>
                  </a:lnTo>
                  <a:lnTo>
                    <a:pt x="9861" y="0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g1cb50470528_4_11"/>
            <p:cNvSpPr/>
            <p:nvPr/>
          </p:nvSpPr>
          <p:spPr>
            <a:xfrm>
              <a:off x="6592568" y="2522622"/>
              <a:ext cx="170127" cy="539520"/>
            </a:xfrm>
            <a:custGeom>
              <a:rect b="b" l="l" r="r" t="t"/>
              <a:pathLst>
                <a:path extrusionOk="0" h="31272" w="9861">
                  <a:moveTo>
                    <a:pt x="9861" y="0"/>
                  </a:moveTo>
                  <a:lnTo>
                    <a:pt x="2351" y="46"/>
                  </a:lnTo>
                  <a:cubicBezTo>
                    <a:pt x="2351" y="46"/>
                    <a:pt x="0" y="5296"/>
                    <a:pt x="776" y="15955"/>
                  </a:cubicBezTo>
                  <a:cubicBezTo>
                    <a:pt x="1461" y="25473"/>
                    <a:pt x="2671" y="30335"/>
                    <a:pt x="2945" y="31271"/>
                  </a:cubicBezTo>
                  <a:cubicBezTo>
                    <a:pt x="4839" y="30335"/>
                    <a:pt x="6757" y="29399"/>
                    <a:pt x="8674" y="28486"/>
                  </a:cubicBezTo>
                  <a:lnTo>
                    <a:pt x="8651" y="9792"/>
                  </a:lnTo>
                  <a:lnTo>
                    <a:pt x="9861" y="6848"/>
                  </a:lnTo>
                  <a:lnTo>
                    <a:pt x="9861" y="0"/>
                  </a:lnTo>
                  <a:close/>
                </a:path>
              </a:pathLst>
            </a:custGeom>
            <a:solidFill>
              <a:srgbClr val="EDC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g1cb50470528_4_11"/>
            <p:cNvSpPr/>
            <p:nvPr/>
          </p:nvSpPr>
          <p:spPr>
            <a:xfrm>
              <a:off x="6683144" y="2932955"/>
              <a:ext cx="60660" cy="475324"/>
            </a:xfrm>
            <a:custGeom>
              <a:rect b="b" l="l" r="r" t="t"/>
              <a:pathLst>
                <a:path extrusionOk="0" h="27551" w="3516">
                  <a:moveTo>
                    <a:pt x="3424" y="0"/>
                  </a:moveTo>
                  <a:cubicBezTo>
                    <a:pt x="3401" y="2169"/>
                    <a:pt x="3378" y="4337"/>
                    <a:pt x="3378" y="6506"/>
                  </a:cubicBezTo>
                  <a:lnTo>
                    <a:pt x="3378" y="6483"/>
                  </a:lnTo>
                  <a:lnTo>
                    <a:pt x="2488" y="11733"/>
                  </a:lnTo>
                  <a:lnTo>
                    <a:pt x="1621" y="17005"/>
                  </a:lnTo>
                  <a:cubicBezTo>
                    <a:pt x="1050" y="20520"/>
                    <a:pt x="525" y="24035"/>
                    <a:pt x="0" y="27550"/>
                  </a:cubicBezTo>
                  <a:cubicBezTo>
                    <a:pt x="616" y="24035"/>
                    <a:pt x="1233" y="20543"/>
                    <a:pt x="1803" y="17028"/>
                  </a:cubicBezTo>
                  <a:lnTo>
                    <a:pt x="2671" y="11778"/>
                  </a:lnTo>
                  <a:lnTo>
                    <a:pt x="3515" y="6506"/>
                  </a:lnTo>
                  <a:cubicBezTo>
                    <a:pt x="3492" y="4337"/>
                    <a:pt x="3470" y="2169"/>
                    <a:pt x="3424" y="0"/>
                  </a:cubicBezTo>
                  <a:close/>
                </a:path>
              </a:pathLst>
            </a:custGeom>
            <a:solidFill>
              <a:srgbClr val="D19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g1cb50470528_4_11"/>
            <p:cNvSpPr/>
            <p:nvPr/>
          </p:nvSpPr>
          <p:spPr>
            <a:xfrm>
              <a:off x="6629971" y="3406692"/>
              <a:ext cx="91386" cy="238240"/>
            </a:xfrm>
            <a:custGeom>
              <a:rect b="b" l="l" r="r" t="t"/>
              <a:pathLst>
                <a:path extrusionOk="0" h="13809" w="5297">
                  <a:moveTo>
                    <a:pt x="92" y="0"/>
                  </a:moveTo>
                  <a:lnTo>
                    <a:pt x="1" y="9381"/>
                  </a:lnTo>
                  <a:lnTo>
                    <a:pt x="389" y="9381"/>
                  </a:lnTo>
                  <a:cubicBezTo>
                    <a:pt x="978" y="13197"/>
                    <a:pt x="2801" y="13808"/>
                    <a:pt x="3908" y="13808"/>
                  </a:cubicBezTo>
                  <a:cubicBezTo>
                    <a:pt x="4431" y="13808"/>
                    <a:pt x="4794" y="13672"/>
                    <a:pt x="4794" y="13672"/>
                  </a:cubicBezTo>
                  <a:cubicBezTo>
                    <a:pt x="4794" y="13672"/>
                    <a:pt x="5296" y="12600"/>
                    <a:pt x="3698" y="10317"/>
                  </a:cubicBezTo>
                  <a:cubicBezTo>
                    <a:pt x="3082" y="9427"/>
                    <a:pt x="2785" y="8012"/>
                    <a:pt x="2671" y="6574"/>
                  </a:cubicBezTo>
                  <a:lnTo>
                    <a:pt x="3402" y="0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g1cb50470528_4_11"/>
            <p:cNvSpPr/>
            <p:nvPr/>
          </p:nvSpPr>
          <p:spPr>
            <a:xfrm>
              <a:off x="6550817" y="2457649"/>
              <a:ext cx="313875" cy="524148"/>
            </a:xfrm>
            <a:custGeom>
              <a:rect b="b" l="l" r="r" t="t"/>
              <a:pathLst>
                <a:path extrusionOk="0" h="30381" w="18193">
                  <a:moveTo>
                    <a:pt x="5456" y="0"/>
                  </a:moveTo>
                  <a:cubicBezTo>
                    <a:pt x="1" y="14905"/>
                    <a:pt x="4086" y="29947"/>
                    <a:pt x="4086" y="29947"/>
                  </a:cubicBezTo>
                  <a:cubicBezTo>
                    <a:pt x="4566" y="30061"/>
                    <a:pt x="5228" y="30107"/>
                    <a:pt x="5661" y="30175"/>
                  </a:cubicBezTo>
                  <a:cubicBezTo>
                    <a:pt x="5570" y="28783"/>
                    <a:pt x="5616" y="26706"/>
                    <a:pt x="5776" y="24127"/>
                  </a:cubicBezTo>
                  <a:cubicBezTo>
                    <a:pt x="5776" y="24127"/>
                    <a:pt x="6209" y="28943"/>
                    <a:pt x="6620" y="30289"/>
                  </a:cubicBezTo>
                  <a:cubicBezTo>
                    <a:pt x="7238" y="30352"/>
                    <a:pt x="7833" y="30380"/>
                    <a:pt x="8403" y="30380"/>
                  </a:cubicBezTo>
                  <a:cubicBezTo>
                    <a:pt x="13231" y="30380"/>
                    <a:pt x="16298" y="28372"/>
                    <a:pt x="16298" y="28372"/>
                  </a:cubicBezTo>
                  <a:cubicBezTo>
                    <a:pt x="18193" y="9587"/>
                    <a:pt x="15111" y="0"/>
                    <a:pt x="15111" y="0"/>
                  </a:cubicBezTo>
                  <a:cubicBezTo>
                    <a:pt x="13567" y="434"/>
                    <a:pt x="11979" y="579"/>
                    <a:pt x="10549" y="579"/>
                  </a:cubicBezTo>
                  <a:cubicBezTo>
                    <a:pt x="7688" y="579"/>
                    <a:pt x="5456" y="0"/>
                    <a:pt x="5456" y="0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g1cb50470528_4_11"/>
            <p:cNvSpPr/>
            <p:nvPr/>
          </p:nvSpPr>
          <p:spPr>
            <a:xfrm>
              <a:off x="5936110" y="2697459"/>
              <a:ext cx="373724" cy="421772"/>
            </a:xfrm>
            <a:custGeom>
              <a:rect b="b" l="l" r="r" t="t"/>
              <a:pathLst>
                <a:path extrusionOk="0" h="24447" w="21662">
                  <a:moveTo>
                    <a:pt x="16321" y="1"/>
                  </a:moveTo>
                  <a:lnTo>
                    <a:pt x="0" y="7647"/>
                  </a:lnTo>
                  <a:lnTo>
                    <a:pt x="4360" y="24447"/>
                  </a:lnTo>
                  <a:lnTo>
                    <a:pt x="21662" y="14449"/>
                  </a:lnTo>
                  <a:lnTo>
                    <a:pt x="16321" y="1"/>
                  </a:lnTo>
                  <a:close/>
                </a:path>
              </a:pathLst>
            </a:custGeom>
            <a:solidFill>
              <a:srgbClr val="F2A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g1cb50470528_4_11"/>
            <p:cNvSpPr/>
            <p:nvPr/>
          </p:nvSpPr>
          <p:spPr>
            <a:xfrm>
              <a:off x="6338180" y="3096440"/>
              <a:ext cx="57106" cy="111744"/>
            </a:xfrm>
            <a:custGeom>
              <a:rect b="b" l="l" r="r" t="t"/>
              <a:pathLst>
                <a:path extrusionOk="0" h="6477" w="3310">
                  <a:moveTo>
                    <a:pt x="1379" y="0"/>
                  </a:moveTo>
                  <a:cubicBezTo>
                    <a:pt x="1279" y="0"/>
                    <a:pt x="1163" y="14"/>
                    <a:pt x="1027" y="42"/>
                  </a:cubicBezTo>
                  <a:cubicBezTo>
                    <a:pt x="639" y="157"/>
                    <a:pt x="206" y="408"/>
                    <a:pt x="114" y="773"/>
                  </a:cubicBezTo>
                  <a:cubicBezTo>
                    <a:pt x="0" y="1184"/>
                    <a:pt x="525" y="1891"/>
                    <a:pt x="662" y="2279"/>
                  </a:cubicBezTo>
                  <a:cubicBezTo>
                    <a:pt x="890" y="2896"/>
                    <a:pt x="1050" y="3535"/>
                    <a:pt x="1164" y="4197"/>
                  </a:cubicBezTo>
                  <a:cubicBezTo>
                    <a:pt x="1210" y="4608"/>
                    <a:pt x="1255" y="5018"/>
                    <a:pt x="1096" y="5406"/>
                  </a:cubicBezTo>
                  <a:cubicBezTo>
                    <a:pt x="959" y="5749"/>
                    <a:pt x="662" y="6114"/>
                    <a:pt x="845" y="6434"/>
                  </a:cubicBezTo>
                  <a:cubicBezTo>
                    <a:pt x="926" y="6463"/>
                    <a:pt x="1008" y="6477"/>
                    <a:pt x="1090" y="6477"/>
                  </a:cubicBezTo>
                  <a:cubicBezTo>
                    <a:pt x="1512" y="6477"/>
                    <a:pt x="1924" y="6120"/>
                    <a:pt x="2191" y="5794"/>
                  </a:cubicBezTo>
                  <a:cubicBezTo>
                    <a:pt x="2808" y="5041"/>
                    <a:pt x="3310" y="4174"/>
                    <a:pt x="3287" y="3284"/>
                  </a:cubicBezTo>
                  <a:cubicBezTo>
                    <a:pt x="3264" y="2416"/>
                    <a:pt x="2785" y="1640"/>
                    <a:pt x="2328" y="910"/>
                  </a:cubicBezTo>
                  <a:cubicBezTo>
                    <a:pt x="2001" y="390"/>
                    <a:pt x="1917" y="0"/>
                    <a:pt x="1379" y="0"/>
                  </a:cubicBezTo>
                  <a:close/>
                </a:path>
              </a:pathLst>
            </a:custGeom>
            <a:solidFill>
              <a:srgbClr val="754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g1cb50470528_4_11"/>
            <p:cNvSpPr/>
            <p:nvPr/>
          </p:nvSpPr>
          <p:spPr>
            <a:xfrm>
              <a:off x="6216101" y="2764674"/>
              <a:ext cx="162536" cy="358783"/>
            </a:xfrm>
            <a:custGeom>
              <a:rect b="b" l="l" r="r" t="t"/>
              <a:pathLst>
                <a:path extrusionOk="0" h="20796" w="9421">
                  <a:moveTo>
                    <a:pt x="2454" y="1"/>
                  </a:moveTo>
                  <a:cubicBezTo>
                    <a:pt x="2427" y="1"/>
                    <a:pt x="2401" y="3"/>
                    <a:pt x="2374" y="8"/>
                  </a:cubicBezTo>
                  <a:cubicBezTo>
                    <a:pt x="0" y="396"/>
                    <a:pt x="3424" y="12311"/>
                    <a:pt x="3424" y="12311"/>
                  </a:cubicBezTo>
                  <a:lnTo>
                    <a:pt x="7327" y="20619"/>
                  </a:lnTo>
                  <a:cubicBezTo>
                    <a:pt x="7784" y="20746"/>
                    <a:pt x="8138" y="20795"/>
                    <a:pt x="8411" y="20795"/>
                  </a:cubicBezTo>
                  <a:cubicBezTo>
                    <a:pt x="9421" y="20795"/>
                    <a:pt x="9336" y="20117"/>
                    <a:pt x="9336" y="20117"/>
                  </a:cubicBezTo>
                  <a:lnTo>
                    <a:pt x="6391" y="11809"/>
                  </a:lnTo>
                  <a:cubicBezTo>
                    <a:pt x="6391" y="11809"/>
                    <a:pt x="4349" y="1"/>
                    <a:pt x="2454" y="1"/>
                  </a:cubicBezTo>
                  <a:close/>
                </a:path>
              </a:pathLst>
            </a:custGeom>
            <a:solidFill>
              <a:srgbClr val="754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g1cb50470528_4_11"/>
            <p:cNvSpPr/>
            <p:nvPr/>
          </p:nvSpPr>
          <p:spPr>
            <a:xfrm>
              <a:off x="6230662" y="2764674"/>
              <a:ext cx="83899" cy="150977"/>
            </a:xfrm>
            <a:custGeom>
              <a:rect b="b" l="l" r="r" t="t"/>
              <a:pathLst>
                <a:path extrusionOk="0" h="8751" w="4863">
                  <a:moveTo>
                    <a:pt x="1612" y="1"/>
                  </a:moveTo>
                  <a:cubicBezTo>
                    <a:pt x="1584" y="1"/>
                    <a:pt x="1557" y="3"/>
                    <a:pt x="1530" y="8"/>
                  </a:cubicBezTo>
                  <a:cubicBezTo>
                    <a:pt x="1" y="259"/>
                    <a:pt x="868" y="5212"/>
                    <a:pt x="1667" y="8750"/>
                  </a:cubicBezTo>
                  <a:cubicBezTo>
                    <a:pt x="1872" y="8704"/>
                    <a:pt x="2101" y="8636"/>
                    <a:pt x="2306" y="8567"/>
                  </a:cubicBezTo>
                  <a:cubicBezTo>
                    <a:pt x="3174" y="8294"/>
                    <a:pt x="4109" y="7860"/>
                    <a:pt x="4863" y="7426"/>
                  </a:cubicBezTo>
                  <a:cubicBezTo>
                    <a:pt x="4083" y="4061"/>
                    <a:pt x="2737" y="1"/>
                    <a:pt x="1612" y="1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g1cb50470528_4_11"/>
            <p:cNvSpPr/>
            <p:nvPr/>
          </p:nvSpPr>
          <p:spPr>
            <a:xfrm>
              <a:off x="6014471" y="2738813"/>
              <a:ext cx="278041" cy="394754"/>
            </a:xfrm>
            <a:custGeom>
              <a:rect b="b" l="l" r="r" t="t"/>
              <a:pathLst>
                <a:path extrusionOk="0" h="22881" w="16116">
                  <a:moveTo>
                    <a:pt x="10637" y="1"/>
                  </a:moveTo>
                  <a:lnTo>
                    <a:pt x="5228" y="389"/>
                  </a:lnTo>
                  <a:lnTo>
                    <a:pt x="1758" y="2899"/>
                  </a:lnTo>
                  <a:cubicBezTo>
                    <a:pt x="1758" y="2899"/>
                    <a:pt x="1" y="7693"/>
                    <a:pt x="1393" y="10272"/>
                  </a:cubicBezTo>
                  <a:cubicBezTo>
                    <a:pt x="2785" y="12851"/>
                    <a:pt x="2785" y="17393"/>
                    <a:pt x="2694" y="21274"/>
                  </a:cubicBezTo>
                  <a:cubicBezTo>
                    <a:pt x="2694" y="21274"/>
                    <a:pt x="6185" y="22881"/>
                    <a:pt x="9873" y="22881"/>
                  </a:cubicBezTo>
                  <a:cubicBezTo>
                    <a:pt x="11797" y="22881"/>
                    <a:pt x="13775" y="22444"/>
                    <a:pt x="15339" y="21114"/>
                  </a:cubicBezTo>
                  <a:cubicBezTo>
                    <a:pt x="15339" y="21114"/>
                    <a:pt x="16115" y="3904"/>
                    <a:pt x="14723" y="2009"/>
                  </a:cubicBezTo>
                  <a:cubicBezTo>
                    <a:pt x="13331" y="115"/>
                    <a:pt x="10637" y="1"/>
                    <a:pt x="10637" y="1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g1cb50470528_4_11"/>
            <p:cNvSpPr/>
            <p:nvPr/>
          </p:nvSpPr>
          <p:spPr>
            <a:xfrm>
              <a:off x="6268480" y="2773473"/>
              <a:ext cx="15372" cy="296139"/>
            </a:xfrm>
            <a:custGeom>
              <a:rect b="b" l="l" r="r" t="t"/>
              <a:pathLst>
                <a:path extrusionOk="0" h="17165" w="891">
                  <a:moveTo>
                    <a:pt x="0" y="0"/>
                  </a:moveTo>
                  <a:cubicBezTo>
                    <a:pt x="205" y="320"/>
                    <a:pt x="274" y="662"/>
                    <a:pt x="342" y="1004"/>
                  </a:cubicBezTo>
                  <a:cubicBezTo>
                    <a:pt x="411" y="1370"/>
                    <a:pt x="479" y="1712"/>
                    <a:pt x="502" y="2077"/>
                  </a:cubicBezTo>
                  <a:cubicBezTo>
                    <a:pt x="593" y="2785"/>
                    <a:pt x="639" y="3515"/>
                    <a:pt x="685" y="4223"/>
                  </a:cubicBezTo>
                  <a:cubicBezTo>
                    <a:pt x="753" y="5661"/>
                    <a:pt x="776" y="7099"/>
                    <a:pt x="799" y="8537"/>
                  </a:cubicBezTo>
                  <a:cubicBezTo>
                    <a:pt x="822" y="11413"/>
                    <a:pt x="753" y="14289"/>
                    <a:pt x="708" y="17165"/>
                  </a:cubicBezTo>
                  <a:cubicBezTo>
                    <a:pt x="822" y="14289"/>
                    <a:pt x="890" y="11413"/>
                    <a:pt x="867" y="8537"/>
                  </a:cubicBezTo>
                  <a:cubicBezTo>
                    <a:pt x="867" y="7099"/>
                    <a:pt x="822" y="5661"/>
                    <a:pt x="753" y="4223"/>
                  </a:cubicBezTo>
                  <a:cubicBezTo>
                    <a:pt x="708" y="3515"/>
                    <a:pt x="639" y="2785"/>
                    <a:pt x="548" y="2077"/>
                  </a:cubicBezTo>
                  <a:cubicBezTo>
                    <a:pt x="502" y="1712"/>
                    <a:pt x="457" y="1370"/>
                    <a:pt x="365" y="1004"/>
                  </a:cubicBezTo>
                  <a:cubicBezTo>
                    <a:pt x="297" y="662"/>
                    <a:pt x="205" y="297"/>
                    <a:pt x="0" y="0"/>
                  </a:cubicBezTo>
                  <a:close/>
                </a:path>
              </a:pathLst>
            </a:custGeom>
            <a:solidFill>
              <a:srgbClr val="DBD0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g1cb50470528_4_11"/>
            <p:cNvSpPr/>
            <p:nvPr/>
          </p:nvSpPr>
          <p:spPr>
            <a:xfrm>
              <a:off x="6085362" y="2552400"/>
              <a:ext cx="35454" cy="92422"/>
            </a:xfrm>
            <a:custGeom>
              <a:rect b="b" l="l" r="r" t="t"/>
              <a:pathLst>
                <a:path extrusionOk="0" h="5357" w="2055">
                  <a:moveTo>
                    <a:pt x="1184" y="1"/>
                  </a:moveTo>
                  <a:cubicBezTo>
                    <a:pt x="835" y="1"/>
                    <a:pt x="537" y="336"/>
                    <a:pt x="411" y="671"/>
                  </a:cubicBezTo>
                  <a:cubicBezTo>
                    <a:pt x="0" y="1630"/>
                    <a:pt x="160" y="2908"/>
                    <a:pt x="320" y="3889"/>
                  </a:cubicBezTo>
                  <a:cubicBezTo>
                    <a:pt x="390" y="4260"/>
                    <a:pt x="967" y="5356"/>
                    <a:pt x="1425" y="5356"/>
                  </a:cubicBezTo>
                  <a:cubicBezTo>
                    <a:pt x="1559" y="5356"/>
                    <a:pt x="1683" y="5263"/>
                    <a:pt x="1781" y="5031"/>
                  </a:cubicBezTo>
                  <a:cubicBezTo>
                    <a:pt x="1849" y="4848"/>
                    <a:pt x="1849" y="4643"/>
                    <a:pt x="1849" y="4437"/>
                  </a:cubicBezTo>
                  <a:cubicBezTo>
                    <a:pt x="1849" y="3296"/>
                    <a:pt x="2055" y="2155"/>
                    <a:pt x="1918" y="1013"/>
                  </a:cubicBezTo>
                  <a:cubicBezTo>
                    <a:pt x="1872" y="580"/>
                    <a:pt x="1689" y="78"/>
                    <a:pt x="1278" y="9"/>
                  </a:cubicBezTo>
                  <a:cubicBezTo>
                    <a:pt x="1247" y="4"/>
                    <a:pt x="1215" y="1"/>
                    <a:pt x="1184" y="1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g1cb50470528_4_11"/>
            <p:cNvSpPr/>
            <p:nvPr/>
          </p:nvSpPr>
          <p:spPr>
            <a:xfrm>
              <a:off x="6104650" y="2661625"/>
              <a:ext cx="87832" cy="113608"/>
            </a:xfrm>
            <a:custGeom>
              <a:rect b="b" l="l" r="r" t="t"/>
              <a:pathLst>
                <a:path extrusionOk="0" h="6585" w="5091">
                  <a:moveTo>
                    <a:pt x="1" y="1"/>
                  </a:moveTo>
                  <a:lnTo>
                    <a:pt x="1" y="4863"/>
                  </a:lnTo>
                  <a:cubicBezTo>
                    <a:pt x="1" y="4863"/>
                    <a:pt x="652" y="6584"/>
                    <a:pt x="2557" y="6584"/>
                  </a:cubicBezTo>
                  <a:cubicBezTo>
                    <a:pt x="2639" y="6584"/>
                    <a:pt x="2722" y="6581"/>
                    <a:pt x="2808" y="6574"/>
                  </a:cubicBezTo>
                  <a:cubicBezTo>
                    <a:pt x="4908" y="6392"/>
                    <a:pt x="5091" y="5228"/>
                    <a:pt x="5091" y="5228"/>
                  </a:cubicBezTo>
                  <a:lnTo>
                    <a:pt x="5091" y="25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B4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g1cb50470528_4_11"/>
            <p:cNvSpPr/>
            <p:nvPr/>
          </p:nvSpPr>
          <p:spPr>
            <a:xfrm>
              <a:off x="6104650" y="2661625"/>
              <a:ext cx="87832" cy="82726"/>
            </a:xfrm>
            <a:custGeom>
              <a:rect b="b" l="l" r="r" t="t"/>
              <a:pathLst>
                <a:path extrusionOk="0" h="4795" w="5091">
                  <a:moveTo>
                    <a:pt x="1" y="1"/>
                  </a:moveTo>
                  <a:lnTo>
                    <a:pt x="1" y="3082"/>
                  </a:lnTo>
                  <a:cubicBezTo>
                    <a:pt x="1644" y="3904"/>
                    <a:pt x="3333" y="4338"/>
                    <a:pt x="5091" y="4794"/>
                  </a:cubicBezTo>
                  <a:lnTo>
                    <a:pt x="5091" y="25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g1cb50470528_4_11"/>
            <p:cNvSpPr/>
            <p:nvPr/>
          </p:nvSpPr>
          <p:spPr>
            <a:xfrm>
              <a:off x="6069610" y="2569480"/>
              <a:ext cx="158706" cy="155652"/>
            </a:xfrm>
            <a:custGeom>
              <a:rect b="b" l="l" r="r" t="t"/>
              <a:pathLst>
                <a:path extrusionOk="0" h="9022" w="9199">
                  <a:moveTo>
                    <a:pt x="2534" y="1"/>
                  </a:moveTo>
                  <a:lnTo>
                    <a:pt x="2397" y="3904"/>
                  </a:lnTo>
                  <a:cubicBezTo>
                    <a:pt x="2397" y="3904"/>
                    <a:pt x="1620" y="2987"/>
                    <a:pt x="1130" y="2987"/>
                  </a:cubicBezTo>
                  <a:cubicBezTo>
                    <a:pt x="1026" y="2987"/>
                    <a:pt x="935" y="3028"/>
                    <a:pt x="868" y="3128"/>
                  </a:cubicBezTo>
                  <a:cubicBezTo>
                    <a:pt x="0" y="4360"/>
                    <a:pt x="2032" y="5342"/>
                    <a:pt x="2032" y="5342"/>
                  </a:cubicBezTo>
                  <a:cubicBezTo>
                    <a:pt x="2032" y="5342"/>
                    <a:pt x="3241" y="8263"/>
                    <a:pt x="4953" y="8880"/>
                  </a:cubicBezTo>
                  <a:cubicBezTo>
                    <a:pt x="5238" y="8980"/>
                    <a:pt x="5524" y="9022"/>
                    <a:pt x="5802" y="9022"/>
                  </a:cubicBezTo>
                  <a:cubicBezTo>
                    <a:pt x="7172" y="9022"/>
                    <a:pt x="8354" y="8012"/>
                    <a:pt x="8354" y="8012"/>
                  </a:cubicBezTo>
                  <a:cubicBezTo>
                    <a:pt x="9199" y="6574"/>
                    <a:pt x="8948" y="1"/>
                    <a:pt x="8948" y="1"/>
                  </a:cubicBezTo>
                  <a:close/>
                </a:path>
              </a:pathLst>
            </a:custGeom>
            <a:solidFill>
              <a:srgbClr val="6B4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g1cb50470528_4_11"/>
            <p:cNvSpPr/>
            <p:nvPr/>
          </p:nvSpPr>
          <p:spPr>
            <a:xfrm>
              <a:off x="6094419" y="2530730"/>
              <a:ext cx="129963" cy="64783"/>
            </a:xfrm>
            <a:custGeom>
              <a:rect b="b" l="l" r="r" t="t"/>
              <a:pathLst>
                <a:path extrusionOk="0" h="3755" w="7533">
                  <a:moveTo>
                    <a:pt x="3928" y="1"/>
                  </a:moveTo>
                  <a:cubicBezTo>
                    <a:pt x="2861" y="1"/>
                    <a:pt x="1553" y="370"/>
                    <a:pt x="0" y="1402"/>
                  </a:cubicBezTo>
                  <a:cubicBezTo>
                    <a:pt x="0" y="1402"/>
                    <a:pt x="1532" y="3755"/>
                    <a:pt x="4069" y="3755"/>
                  </a:cubicBezTo>
                  <a:cubicBezTo>
                    <a:pt x="4105" y="3755"/>
                    <a:pt x="4141" y="3754"/>
                    <a:pt x="4177" y="3753"/>
                  </a:cubicBezTo>
                  <a:cubicBezTo>
                    <a:pt x="6757" y="3662"/>
                    <a:pt x="7533" y="2817"/>
                    <a:pt x="7510" y="2247"/>
                  </a:cubicBezTo>
                  <a:cubicBezTo>
                    <a:pt x="7510" y="1867"/>
                    <a:pt x="6328" y="1"/>
                    <a:pt x="3928" y="1"/>
                  </a:cubicBez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g1cb50470528_4_11"/>
            <p:cNvSpPr/>
            <p:nvPr/>
          </p:nvSpPr>
          <p:spPr>
            <a:xfrm>
              <a:off x="6297999" y="3901683"/>
              <a:ext cx="48065" cy="447754"/>
            </a:xfrm>
            <a:custGeom>
              <a:rect b="b" l="l" r="r" t="t"/>
              <a:pathLst>
                <a:path extrusionOk="0" h="25953" w="2786">
                  <a:moveTo>
                    <a:pt x="1" y="1"/>
                  </a:moveTo>
                  <a:lnTo>
                    <a:pt x="1" y="25268"/>
                  </a:lnTo>
                  <a:lnTo>
                    <a:pt x="1462" y="25953"/>
                  </a:lnTo>
                  <a:lnTo>
                    <a:pt x="2786" y="25085"/>
                  </a:lnTo>
                  <a:lnTo>
                    <a:pt x="2740" y="92"/>
                  </a:lnTo>
                  <a:lnTo>
                    <a:pt x="1462" y="8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g1cb50470528_4_11"/>
            <p:cNvSpPr/>
            <p:nvPr/>
          </p:nvSpPr>
          <p:spPr>
            <a:xfrm>
              <a:off x="6321238" y="3961929"/>
              <a:ext cx="1587" cy="371360"/>
            </a:xfrm>
            <a:custGeom>
              <a:rect b="b" l="l" r="r" t="t"/>
              <a:pathLst>
                <a:path extrusionOk="0" h="21525" w="92">
                  <a:moveTo>
                    <a:pt x="46" y="1"/>
                  </a:moveTo>
                  <a:cubicBezTo>
                    <a:pt x="1" y="3584"/>
                    <a:pt x="23" y="7168"/>
                    <a:pt x="1" y="10751"/>
                  </a:cubicBezTo>
                  <a:cubicBezTo>
                    <a:pt x="23" y="14358"/>
                    <a:pt x="1" y="17941"/>
                    <a:pt x="46" y="21525"/>
                  </a:cubicBezTo>
                  <a:cubicBezTo>
                    <a:pt x="92" y="17941"/>
                    <a:pt x="69" y="14358"/>
                    <a:pt x="92" y="10751"/>
                  </a:cubicBezTo>
                  <a:cubicBezTo>
                    <a:pt x="69" y="7168"/>
                    <a:pt x="92" y="3584"/>
                    <a:pt x="4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g1cb50470528_4_11"/>
            <p:cNvSpPr/>
            <p:nvPr/>
          </p:nvSpPr>
          <p:spPr>
            <a:xfrm>
              <a:off x="5478919" y="3427170"/>
              <a:ext cx="28760" cy="452878"/>
            </a:xfrm>
            <a:custGeom>
              <a:rect b="b" l="l" r="r" t="t"/>
              <a:pathLst>
                <a:path extrusionOk="0" h="26250" w="1667">
                  <a:moveTo>
                    <a:pt x="0" y="0"/>
                  </a:moveTo>
                  <a:lnTo>
                    <a:pt x="0" y="25199"/>
                  </a:lnTo>
                  <a:lnTo>
                    <a:pt x="1667" y="26249"/>
                  </a:lnTo>
                  <a:lnTo>
                    <a:pt x="1667" y="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g1cb50470528_4_11"/>
            <p:cNvSpPr/>
            <p:nvPr/>
          </p:nvSpPr>
          <p:spPr>
            <a:xfrm>
              <a:off x="7793635" y="3047546"/>
              <a:ext cx="29554" cy="451705"/>
            </a:xfrm>
            <a:custGeom>
              <a:rect b="b" l="l" r="r" t="t"/>
              <a:pathLst>
                <a:path extrusionOk="0" h="26182" w="1713">
                  <a:moveTo>
                    <a:pt x="1712" y="1"/>
                  </a:moveTo>
                  <a:lnTo>
                    <a:pt x="0" y="982"/>
                  </a:lnTo>
                  <a:lnTo>
                    <a:pt x="0" y="26181"/>
                  </a:lnTo>
                  <a:lnTo>
                    <a:pt x="1712" y="25177"/>
                  </a:lnTo>
                  <a:lnTo>
                    <a:pt x="1712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g1cb50470528_4_11"/>
            <p:cNvSpPr/>
            <p:nvPr/>
          </p:nvSpPr>
          <p:spPr>
            <a:xfrm>
              <a:off x="5478919" y="2559646"/>
              <a:ext cx="2344270" cy="1356236"/>
            </a:xfrm>
            <a:custGeom>
              <a:rect b="b" l="l" r="r" t="t"/>
              <a:pathLst>
                <a:path extrusionOk="0" h="78611" w="135880">
                  <a:moveTo>
                    <a:pt x="86942" y="0"/>
                  </a:moveTo>
                  <a:lnTo>
                    <a:pt x="0" y="50284"/>
                  </a:lnTo>
                  <a:lnTo>
                    <a:pt x="48938" y="78610"/>
                  </a:lnTo>
                  <a:lnTo>
                    <a:pt x="135879" y="28281"/>
                  </a:lnTo>
                  <a:lnTo>
                    <a:pt x="86942" y="0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g1cb50470528_4_11"/>
            <p:cNvSpPr/>
            <p:nvPr/>
          </p:nvSpPr>
          <p:spPr>
            <a:xfrm>
              <a:off x="5478919" y="3427170"/>
              <a:ext cx="844303" cy="523751"/>
            </a:xfrm>
            <a:custGeom>
              <a:rect b="b" l="l" r="r" t="t"/>
              <a:pathLst>
                <a:path extrusionOk="0" h="30358" w="48938">
                  <a:moveTo>
                    <a:pt x="0" y="0"/>
                  </a:moveTo>
                  <a:lnTo>
                    <a:pt x="0" y="2077"/>
                  </a:lnTo>
                  <a:lnTo>
                    <a:pt x="48938" y="30358"/>
                  </a:lnTo>
                  <a:lnTo>
                    <a:pt x="48938" y="28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g1cb50470528_4_11"/>
            <p:cNvSpPr/>
            <p:nvPr/>
          </p:nvSpPr>
          <p:spPr>
            <a:xfrm>
              <a:off x="6323205" y="3047546"/>
              <a:ext cx="1499984" cy="903375"/>
            </a:xfrm>
            <a:custGeom>
              <a:rect b="b" l="l" r="r" t="t"/>
              <a:pathLst>
                <a:path extrusionOk="0" h="52362" w="86943">
                  <a:moveTo>
                    <a:pt x="86942" y="1"/>
                  </a:moveTo>
                  <a:lnTo>
                    <a:pt x="1" y="50330"/>
                  </a:lnTo>
                  <a:lnTo>
                    <a:pt x="1" y="52362"/>
                  </a:lnTo>
                  <a:lnTo>
                    <a:pt x="86942" y="1804"/>
                  </a:lnTo>
                  <a:lnTo>
                    <a:pt x="86942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g1cb50470528_4_11"/>
            <p:cNvSpPr/>
            <p:nvPr/>
          </p:nvSpPr>
          <p:spPr>
            <a:xfrm>
              <a:off x="5478919" y="2559646"/>
              <a:ext cx="1499967" cy="1356236"/>
            </a:xfrm>
            <a:custGeom>
              <a:rect b="b" l="l" r="r" t="t"/>
              <a:pathLst>
                <a:path extrusionOk="0" h="78611" w="86942">
                  <a:moveTo>
                    <a:pt x="86942" y="0"/>
                  </a:moveTo>
                  <a:lnTo>
                    <a:pt x="0" y="50284"/>
                  </a:lnTo>
                  <a:lnTo>
                    <a:pt x="48938" y="78610"/>
                  </a:lnTo>
                  <a:lnTo>
                    <a:pt x="86942" y="0"/>
                  </a:lnTo>
                  <a:close/>
                </a:path>
              </a:pathLst>
            </a:custGeom>
            <a:solidFill>
              <a:srgbClr val="C357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g1cb50470528_4_11"/>
            <p:cNvSpPr/>
            <p:nvPr/>
          </p:nvSpPr>
          <p:spPr>
            <a:xfrm>
              <a:off x="6792214" y="2994391"/>
              <a:ext cx="282372" cy="209514"/>
            </a:xfrm>
            <a:custGeom>
              <a:rect b="b" l="l" r="r" t="t"/>
              <a:pathLst>
                <a:path extrusionOk="0" h="12144" w="16367">
                  <a:moveTo>
                    <a:pt x="1" y="0"/>
                  </a:moveTo>
                  <a:lnTo>
                    <a:pt x="1" y="2876"/>
                  </a:lnTo>
                  <a:lnTo>
                    <a:pt x="16366" y="12143"/>
                  </a:lnTo>
                  <a:lnTo>
                    <a:pt x="16366" y="12143"/>
                  </a:lnTo>
                  <a:lnTo>
                    <a:pt x="16344" y="93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7F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g1cb50470528_4_11"/>
            <p:cNvSpPr/>
            <p:nvPr/>
          </p:nvSpPr>
          <p:spPr>
            <a:xfrm>
              <a:off x="7074171" y="3047546"/>
              <a:ext cx="183135" cy="156359"/>
            </a:xfrm>
            <a:custGeom>
              <a:rect b="b" l="l" r="r" t="t"/>
              <a:pathLst>
                <a:path extrusionOk="0" h="9063" w="10615">
                  <a:moveTo>
                    <a:pt x="10614" y="1"/>
                  </a:moveTo>
                  <a:lnTo>
                    <a:pt x="1" y="6232"/>
                  </a:lnTo>
                  <a:lnTo>
                    <a:pt x="23" y="9062"/>
                  </a:lnTo>
                  <a:lnTo>
                    <a:pt x="10614" y="2397"/>
                  </a:lnTo>
                  <a:lnTo>
                    <a:pt x="10614" y="1"/>
                  </a:lnTo>
                  <a:close/>
                </a:path>
              </a:pathLst>
            </a:custGeom>
            <a:solidFill>
              <a:srgbClr val="F7F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g1cb50470528_4_11"/>
            <p:cNvSpPr/>
            <p:nvPr/>
          </p:nvSpPr>
          <p:spPr>
            <a:xfrm>
              <a:off x="7157259" y="2981003"/>
              <a:ext cx="29157" cy="29933"/>
            </a:xfrm>
            <a:custGeom>
              <a:rect b="b" l="l" r="r" t="t"/>
              <a:pathLst>
                <a:path extrusionOk="0" h="1735" w="1690">
                  <a:moveTo>
                    <a:pt x="1690" y="0"/>
                  </a:moveTo>
                  <a:lnTo>
                    <a:pt x="1" y="867"/>
                  </a:lnTo>
                  <a:lnTo>
                    <a:pt x="1690" y="1735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rgbClr val="F7F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g1cb50470528_4_11"/>
            <p:cNvSpPr/>
            <p:nvPr/>
          </p:nvSpPr>
          <p:spPr>
            <a:xfrm>
              <a:off x="6792214" y="2884131"/>
              <a:ext cx="465093" cy="270933"/>
            </a:xfrm>
            <a:custGeom>
              <a:rect b="b" l="l" r="r" t="t"/>
              <a:pathLst>
                <a:path extrusionOk="0" h="15704" w="26958">
                  <a:moveTo>
                    <a:pt x="10706" y="0"/>
                  </a:moveTo>
                  <a:lnTo>
                    <a:pt x="1" y="6391"/>
                  </a:lnTo>
                  <a:lnTo>
                    <a:pt x="16344" y="15704"/>
                  </a:lnTo>
                  <a:lnTo>
                    <a:pt x="26957" y="9473"/>
                  </a:lnTo>
                  <a:lnTo>
                    <a:pt x="10706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g1cb50470528_4_11"/>
            <p:cNvSpPr/>
            <p:nvPr/>
          </p:nvSpPr>
          <p:spPr>
            <a:xfrm>
              <a:off x="7071014" y="2927434"/>
              <a:ext cx="115402" cy="66577"/>
            </a:xfrm>
            <a:custGeom>
              <a:rect b="b" l="l" r="r" t="t"/>
              <a:pathLst>
                <a:path extrusionOk="0" h="3859" w="6689">
                  <a:moveTo>
                    <a:pt x="1211" y="1"/>
                  </a:moveTo>
                  <a:lnTo>
                    <a:pt x="1" y="686"/>
                  </a:lnTo>
                  <a:lnTo>
                    <a:pt x="5456" y="3858"/>
                  </a:lnTo>
                  <a:lnTo>
                    <a:pt x="6689" y="3105"/>
                  </a:lnTo>
                  <a:lnTo>
                    <a:pt x="1211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g1cb50470528_4_11"/>
            <p:cNvSpPr/>
            <p:nvPr/>
          </p:nvSpPr>
          <p:spPr>
            <a:xfrm>
              <a:off x="7106071" y="2312728"/>
              <a:ext cx="813197" cy="656078"/>
            </a:xfrm>
            <a:custGeom>
              <a:rect b="b" l="l" r="r" t="t"/>
              <a:pathLst>
                <a:path extrusionOk="0" h="38028" w="47135">
                  <a:moveTo>
                    <a:pt x="0" y="34969"/>
                  </a:moveTo>
                  <a:cubicBezTo>
                    <a:pt x="0" y="34969"/>
                    <a:pt x="0" y="34969"/>
                    <a:pt x="0" y="34969"/>
                  </a:cubicBezTo>
                  <a:lnTo>
                    <a:pt x="0" y="34969"/>
                  </a:lnTo>
                  <a:lnTo>
                    <a:pt x="5615" y="38027"/>
                  </a:lnTo>
                  <a:lnTo>
                    <a:pt x="47135" y="27071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g1cb50470528_4_11"/>
            <p:cNvSpPr/>
            <p:nvPr/>
          </p:nvSpPr>
          <p:spPr>
            <a:xfrm>
              <a:off x="5875071" y="3453549"/>
              <a:ext cx="391839" cy="227629"/>
            </a:xfrm>
            <a:custGeom>
              <a:rect b="b" l="l" r="r" t="t"/>
              <a:pathLst>
                <a:path extrusionOk="0" h="13194" w="22712">
                  <a:moveTo>
                    <a:pt x="8537" y="0"/>
                  </a:moveTo>
                  <a:lnTo>
                    <a:pt x="1" y="4839"/>
                  </a:lnTo>
                  <a:lnTo>
                    <a:pt x="14107" y="13193"/>
                  </a:lnTo>
                  <a:lnTo>
                    <a:pt x="22712" y="8103"/>
                  </a:lnTo>
                  <a:lnTo>
                    <a:pt x="8537" y="0"/>
                  </a:ln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g1cb50470528_4_11"/>
            <p:cNvSpPr/>
            <p:nvPr/>
          </p:nvSpPr>
          <p:spPr>
            <a:xfrm>
              <a:off x="6022356" y="3278695"/>
              <a:ext cx="244554" cy="314668"/>
            </a:xfrm>
            <a:custGeom>
              <a:rect b="b" l="l" r="r" t="t"/>
              <a:pathLst>
                <a:path extrusionOk="0" h="18239" w="14175">
                  <a:moveTo>
                    <a:pt x="114" y="1"/>
                  </a:moveTo>
                  <a:lnTo>
                    <a:pt x="0" y="10135"/>
                  </a:lnTo>
                  <a:lnTo>
                    <a:pt x="14175" y="18238"/>
                  </a:lnTo>
                  <a:lnTo>
                    <a:pt x="14175" y="8287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g1cb50470528_4_11"/>
            <p:cNvSpPr/>
            <p:nvPr/>
          </p:nvSpPr>
          <p:spPr>
            <a:xfrm>
              <a:off x="6037313" y="3303901"/>
              <a:ext cx="214638" cy="270157"/>
            </a:xfrm>
            <a:custGeom>
              <a:rect b="b" l="l" r="r" t="t"/>
              <a:pathLst>
                <a:path extrusionOk="0" h="15659" w="12441">
                  <a:moveTo>
                    <a:pt x="92" y="1"/>
                  </a:moveTo>
                  <a:lnTo>
                    <a:pt x="1" y="8560"/>
                  </a:lnTo>
                  <a:lnTo>
                    <a:pt x="12440" y="15659"/>
                  </a:lnTo>
                  <a:lnTo>
                    <a:pt x="12440" y="7214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g1cb50470528_4_11"/>
            <p:cNvSpPr/>
            <p:nvPr/>
          </p:nvSpPr>
          <p:spPr>
            <a:xfrm>
              <a:off x="6037313" y="3303901"/>
              <a:ext cx="214638" cy="270157"/>
            </a:xfrm>
            <a:custGeom>
              <a:rect b="b" l="l" r="r" t="t"/>
              <a:pathLst>
                <a:path extrusionOk="0" h="15659" w="12441">
                  <a:moveTo>
                    <a:pt x="92" y="1"/>
                  </a:moveTo>
                  <a:lnTo>
                    <a:pt x="1" y="8560"/>
                  </a:lnTo>
                  <a:lnTo>
                    <a:pt x="12440" y="15659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D5D9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g1cb50470528_4_11"/>
            <p:cNvSpPr/>
            <p:nvPr/>
          </p:nvSpPr>
          <p:spPr>
            <a:xfrm>
              <a:off x="5875071" y="3537034"/>
              <a:ext cx="243381" cy="151235"/>
            </a:xfrm>
            <a:custGeom>
              <a:rect b="b" l="l" r="r" t="t"/>
              <a:pathLst>
                <a:path extrusionOk="0" h="8766" w="14107">
                  <a:moveTo>
                    <a:pt x="1" y="0"/>
                  </a:moveTo>
                  <a:lnTo>
                    <a:pt x="1" y="411"/>
                  </a:lnTo>
                  <a:lnTo>
                    <a:pt x="14107" y="8765"/>
                  </a:lnTo>
                  <a:lnTo>
                    <a:pt x="14107" y="83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g1cb50470528_4_11"/>
            <p:cNvSpPr/>
            <p:nvPr/>
          </p:nvSpPr>
          <p:spPr>
            <a:xfrm>
              <a:off x="6118435" y="3593346"/>
              <a:ext cx="148475" cy="94923"/>
            </a:xfrm>
            <a:custGeom>
              <a:rect b="b" l="l" r="r" t="t"/>
              <a:pathLst>
                <a:path extrusionOk="0" h="5502" w="8606">
                  <a:moveTo>
                    <a:pt x="8606" y="0"/>
                  </a:moveTo>
                  <a:lnTo>
                    <a:pt x="1" y="5090"/>
                  </a:lnTo>
                  <a:lnTo>
                    <a:pt x="1" y="5501"/>
                  </a:lnTo>
                  <a:lnTo>
                    <a:pt x="8606" y="411"/>
                  </a:lnTo>
                  <a:lnTo>
                    <a:pt x="8606" y="0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g1cb50470528_4_11"/>
            <p:cNvSpPr/>
            <p:nvPr/>
          </p:nvSpPr>
          <p:spPr>
            <a:xfrm>
              <a:off x="6024322" y="3275555"/>
              <a:ext cx="246521" cy="146111"/>
            </a:xfrm>
            <a:custGeom>
              <a:rect b="b" l="l" r="r" t="t"/>
              <a:pathLst>
                <a:path extrusionOk="0" h="8469" w="14289">
                  <a:moveTo>
                    <a:pt x="229" y="0"/>
                  </a:moveTo>
                  <a:lnTo>
                    <a:pt x="0" y="183"/>
                  </a:lnTo>
                  <a:lnTo>
                    <a:pt x="14061" y="8469"/>
                  </a:lnTo>
                  <a:lnTo>
                    <a:pt x="14289" y="8286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4B4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g1cb50470528_4_11"/>
            <p:cNvSpPr/>
            <p:nvPr/>
          </p:nvSpPr>
          <p:spPr>
            <a:xfrm>
              <a:off x="6266892" y="3418492"/>
              <a:ext cx="4348" cy="181962"/>
            </a:xfrm>
            <a:custGeom>
              <a:rect b="b" l="l" r="r" t="t"/>
              <a:pathLst>
                <a:path extrusionOk="0" h="10547" w="252">
                  <a:moveTo>
                    <a:pt x="229" y="1"/>
                  </a:moveTo>
                  <a:lnTo>
                    <a:pt x="1" y="184"/>
                  </a:lnTo>
                  <a:lnTo>
                    <a:pt x="1" y="10546"/>
                  </a:lnTo>
                  <a:lnTo>
                    <a:pt x="252" y="10318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g1cb50470528_4_11"/>
            <p:cNvSpPr/>
            <p:nvPr/>
          </p:nvSpPr>
          <p:spPr>
            <a:xfrm>
              <a:off x="6028653" y="3457086"/>
              <a:ext cx="229993" cy="131550"/>
            </a:xfrm>
            <a:custGeom>
              <a:rect b="b" l="l" r="r" t="t"/>
              <a:pathLst>
                <a:path extrusionOk="0" h="7625" w="13331">
                  <a:moveTo>
                    <a:pt x="0" y="1"/>
                  </a:moveTo>
                  <a:lnTo>
                    <a:pt x="0" y="1"/>
                  </a:lnTo>
                  <a:cubicBezTo>
                    <a:pt x="1096" y="663"/>
                    <a:pt x="2192" y="1325"/>
                    <a:pt x="3287" y="1964"/>
                  </a:cubicBezTo>
                  <a:lnTo>
                    <a:pt x="6620" y="3881"/>
                  </a:lnTo>
                  <a:lnTo>
                    <a:pt x="9952" y="5776"/>
                  </a:lnTo>
                  <a:cubicBezTo>
                    <a:pt x="11071" y="6392"/>
                    <a:pt x="12189" y="7008"/>
                    <a:pt x="13330" y="7624"/>
                  </a:cubicBezTo>
                  <a:cubicBezTo>
                    <a:pt x="12235" y="6962"/>
                    <a:pt x="11139" y="6301"/>
                    <a:pt x="10021" y="5661"/>
                  </a:cubicBezTo>
                  <a:lnTo>
                    <a:pt x="6711" y="3744"/>
                  </a:lnTo>
                  <a:lnTo>
                    <a:pt x="3356" y="1850"/>
                  </a:lnTo>
                  <a:cubicBezTo>
                    <a:pt x="2237" y="1233"/>
                    <a:pt x="1119" y="617"/>
                    <a:pt x="0" y="1"/>
                  </a:cubicBez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g1cb50470528_4_11"/>
            <p:cNvSpPr/>
            <p:nvPr/>
          </p:nvSpPr>
          <p:spPr>
            <a:xfrm>
              <a:off x="6139310" y="3351553"/>
              <a:ext cx="6314" cy="8281"/>
            </a:xfrm>
            <a:custGeom>
              <a:rect b="b" l="l" r="r" t="t"/>
              <a:pathLst>
                <a:path extrusionOk="0" h="480" w="366">
                  <a:moveTo>
                    <a:pt x="183" y="1"/>
                  </a:moveTo>
                  <a:cubicBezTo>
                    <a:pt x="92" y="1"/>
                    <a:pt x="0" y="115"/>
                    <a:pt x="0" y="229"/>
                  </a:cubicBezTo>
                  <a:cubicBezTo>
                    <a:pt x="0" y="366"/>
                    <a:pt x="92" y="480"/>
                    <a:pt x="183" y="480"/>
                  </a:cubicBezTo>
                  <a:cubicBezTo>
                    <a:pt x="297" y="480"/>
                    <a:pt x="366" y="366"/>
                    <a:pt x="366" y="229"/>
                  </a:cubicBezTo>
                  <a:cubicBezTo>
                    <a:pt x="366" y="115"/>
                    <a:pt x="297" y="1"/>
                    <a:pt x="183" y="1"/>
                  </a:cubicBezTo>
                  <a:close/>
                </a:path>
              </a:pathLst>
            </a:custGeom>
            <a:solidFill>
              <a:srgbClr val="4B4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g1cb50470528_4_11"/>
            <p:cNvSpPr/>
            <p:nvPr/>
          </p:nvSpPr>
          <p:spPr>
            <a:xfrm>
              <a:off x="5905780" y="3471664"/>
              <a:ext cx="330420" cy="191399"/>
            </a:xfrm>
            <a:custGeom>
              <a:rect b="b" l="l" r="r" t="t"/>
              <a:pathLst>
                <a:path extrusionOk="0" h="11094" w="19152">
                  <a:moveTo>
                    <a:pt x="7191" y="0"/>
                  </a:moveTo>
                  <a:lnTo>
                    <a:pt x="1" y="4063"/>
                  </a:lnTo>
                  <a:lnTo>
                    <a:pt x="11893" y="11093"/>
                  </a:lnTo>
                  <a:lnTo>
                    <a:pt x="19151" y="6825"/>
                  </a:lnTo>
                  <a:lnTo>
                    <a:pt x="7191" y="0"/>
                  </a:lnTo>
                  <a:close/>
                </a:path>
              </a:pathLst>
            </a:custGeom>
            <a:solidFill>
              <a:srgbClr val="4B4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g1cb50470528_4_11"/>
            <p:cNvSpPr/>
            <p:nvPr/>
          </p:nvSpPr>
          <p:spPr>
            <a:xfrm>
              <a:off x="5912095" y="3477185"/>
              <a:ext cx="315824" cy="177994"/>
            </a:xfrm>
            <a:custGeom>
              <a:rect b="b" l="l" r="r" t="t"/>
              <a:pathLst>
                <a:path extrusionOk="0" h="10317" w="18306">
                  <a:moveTo>
                    <a:pt x="6756" y="434"/>
                  </a:moveTo>
                  <a:cubicBezTo>
                    <a:pt x="6939" y="548"/>
                    <a:pt x="7122" y="662"/>
                    <a:pt x="7327" y="776"/>
                  </a:cubicBezTo>
                  <a:cubicBezTo>
                    <a:pt x="7076" y="890"/>
                    <a:pt x="6848" y="1027"/>
                    <a:pt x="6597" y="1141"/>
                  </a:cubicBezTo>
                  <a:cubicBezTo>
                    <a:pt x="6414" y="1050"/>
                    <a:pt x="6231" y="936"/>
                    <a:pt x="6049" y="844"/>
                  </a:cubicBezTo>
                  <a:cubicBezTo>
                    <a:pt x="6277" y="707"/>
                    <a:pt x="6528" y="571"/>
                    <a:pt x="6756" y="434"/>
                  </a:cubicBezTo>
                  <a:close/>
                  <a:moveTo>
                    <a:pt x="7350" y="776"/>
                  </a:moveTo>
                  <a:cubicBezTo>
                    <a:pt x="7532" y="890"/>
                    <a:pt x="7738" y="1004"/>
                    <a:pt x="7920" y="1118"/>
                  </a:cubicBezTo>
                  <a:cubicBezTo>
                    <a:pt x="7692" y="1232"/>
                    <a:pt x="7441" y="1369"/>
                    <a:pt x="7213" y="1484"/>
                  </a:cubicBezTo>
                  <a:cubicBezTo>
                    <a:pt x="7030" y="1392"/>
                    <a:pt x="6848" y="1278"/>
                    <a:pt x="6665" y="1187"/>
                  </a:cubicBezTo>
                  <a:cubicBezTo>
                    <a:pt x="6893" y="1050"/>
                    <a:pt x="7122" y="913"/>
                    <a:pt x="7350" y="776"/>
                  </a:cubicBezTo>
                  <a:close/>
                  <a:moveTo>
                    <a:pt x="6026" y="844"/>
                  </a:moveTo>
                  <a:cubicBezTo>
                    <a:pt x="6209" y="959"/>
                    <a:pt x="6391" y="1073"/>
                    <a:pt x="6574" y="1164"/>
                  </a:cubicBezTo>
                  <a:cubicBezTo>
                    <a:pt x="6414" y="1255"/>
                    <a:pt x="6254" y="1347"/>
                    <a:pt x="6094" y="1415"/>
                  </a:cubicBezTo>
                  <a:lnTo>
                    <a:pt x="5935" y="1506"/>
                  </a:lnTo>
                  <a:cubicBezTo>
                    <a:pt x="5752" y="1415"/>
                    <a:pt x="5569" y="1324"/>
                    <a:pt x="5410" y="1232"/>
                  </a:cubicBezTo>
                  <a:lnTo>
                    <a:pt x="5706" y="1050"/>
                  </a:lnTo>
                  <a:cubicBezTo>
                    <a:pt x="5821" y="981"/>
                    <a:pt x="5912" y="913"/>
                    <a:pt x="6026" y="844"/>
                  </a:cubicBezTo>
                  <a:close/>
                  <a:moveTo>
                    <a:pt x="4109" y="1255"/>
                  </a:moveTo>
                  <a:lnTo>
                    <a:pt x="4109" y="1255"/>
                  </a:lnTo>
                  <a:cubicBezTo>
                    <a:pt x="4268" y="1347"/>
                    <a:pt x="4451" y="1461"/>
                    <a:pt x="4634" y="1552"/>
                  </a:cubicBezTo>
                  <a:cubicBezTo>
                    <a:pt x="4451" y="1438"/>
                    <a:pt x="4291" y="1347"/>
                    <a:pt x="4109" y="1255"/>
                  </a:cubicBezTo>
                  <a:close/>
                  <a:moveTo>
                    <a:pt x="7943" y="1141"/>
                  </a:moveTo>
                  <a:cubicBezTo>
                    <a:pt x="8149" y="1255"/>
                    <a:pt x="8331" y="1347"/>
                    <a:pt x="8514" y="1461"/>
                  </a:cubicBezTo>
                  <a:cubicBezTo>
                    <a:pt x="8286" y="1598"/>
                    <a:pt x="8057" y="1712"/>
                    <a:pt x="7829" y="1826"/>
                  </a:cubicBezTo>
                  <a:cubicBezTo>
                    <a:pt x="7647" y="1735"/>
                    <a:pt x="7464" y="1620"/>
                    <a:pt x="7281" y="1529"/>
                  </a:cubicBezTo>
                  <a:cubicBezTo>
                    <a:pt x="7510" y="1392"/>
                    <a:pt x="7738" y="1255"/>
                    <a:pt x="7943" y="1141"/>
                  </a:cubicBezTo>
                  <a:close/>
                  <a:moveTo>
                    <a:pt x="6642" y="1210"/>
                  </a:moveTo>
                  <a:cubicBezTo>
                    <a:pt x="6802" y="1301"/>
                    <a:pt x="6985" y="1415"/>
                    <a:pt x="7167" y="1529"/>
                  </a:cubicBezTo>
                  <a:cubicBezTo>
                    <a:pt x="7030" y="1598"/>
                    <a:pt x="6871" y="1666"/>
                    <a:pt x="6734" y="1757"/>
                  </a:cubicBezTo>
                  <a:lnTo>
                    <a:pt x="6551" y="1849"/>
                  </a:lnTo>
                  <a:cubicBezTo>
                    <a:pt x="6368" y="1757"/>
                    <a:pt x="6186" y="1666"/>
                    <a:pt x="6026" y="1575"/>
                  </a:cubicBezTo>
                  <a:lnTo>
                    <a:pt x="6140" y="1506"/>
                  </a:lnTo>
                  <a:cubicBezTo>
                    <a:pt x="6300" y="1392"/>
                    <a:pt x="6460" y="1301"/>
                    <a:pt x="6642" y="1210"/>
                  </a:cubicBezTo>
                  <a:close/>
                  <a:moveTo>
                    <a:pt x="5387" y="1232"/>
                  </a:moveTo>
                  <a:cubicBezTo>
                    <a:pt x="5547" y="1347"/>
                    <a:pt x="5729" y="1438"/>
                    <a:pt x="5889" y="1529"/>
                  </a:cubicBezTo>
                  <a:lnTo>
                    <a:pt x="5250" y="1894"/>
                  </a:lnTo>
                  <a:cubicBezTo>
                    <a:pt x="5090" y="1803"/>
                    <a:pt x="4908" y="1689"/>
                    <a:pt x="4748" y="1598"/>
                  </a:cubicBezTo>
                  <a:lnTo>
                    <a:pt x="5387" y="1232"/>
                  </a:lnTo>
                  <a:close/>
                  <a:moveTo>
                    <a:pt x="8560" y="1484"/>
                  </a:moveTo>
                  <a:cubicBezTo>
                    <a:pt x="8742" y="1598"/>
                    <a:pt x="8925" y="1712"/>
                    <a:pt x="9107" y="1803"/>
                  </a:cubicBezTo>
                  <a:lnTo>
                    <a:pt x="9107" y="1826"/>
                  </a:lnTo>
                  <a:cubicBezTo>
                    <a:pt x="8902" y="1940"/>
                    <a:pt x="8674" y="2054"/>
                    <a:pt x="8445" y="2168"/>
                  </a:cubicBezTo>
                  <a:cubicBezTo>
                    <a:pt x="8263" y="2077"/>
                    <a:pt x="8080" y="1963"/>
                    <a:pt x="7898" y="1872"/>
                  </a:cubicBezTo>
                  <a:cubicBezTo>
                    <a:pt x="8126" y="1735"/>
                    <a:pt x="8331" y="1620"/>
                    <a:pt x="8560" y="1484"/>
                  </a:cubicBezTo>
                  <a:close/>
                  <a:moveTo>
                    <a:pt x="7236" y="1552"/>
                  </a:moveTo>
                  <a:cubicBezTo>
                    <a:pt x="7418" y="1666"/>
                    <a:pt x="7601" y="1757"/>
                    <a:pt x="7761" y="1872"/>
                  </a:cubicBezTo>
                  <a:cubicBezTo>
                    <a:pt x="7647" y="1940"/>
                    <a:pt x="7510" y="2008"/>
                    <a:pt x="7373" y="2077"/>
                  </a:cubicBezTo>
                  <a:lnTo>
                    <a:pt x="7167" y="2191"/>
                  </a:lnTo>
                  <a:cubicBezTo>
                    <a:pt x="6985" y="2100"/>
                    <a:pt x="6802" y="2008"/>
                    <a:pt x="6642" y="1917"/>
                  </a:cubicBezTo>
                  <a:lnTo>
                    <a:pt x="6779" y="1826"/>
                  </a:lnTo>
                  <a:cubicBezTo>
                    <a:pt x="6939" y="1735"/>
                    <a:pt x="7076" y="1643"/>
                    <a:pt x="7236" y="1552"/>
                  </a:cubicBezTo>
                  <a:close/>
                  <a:moveTo>
                    <a:pt x="5980" y="1575"/>
                  </a:moveTo>
                  <a:cubicBezTo>
                    <a:pt x="6163" y="1689"/>
                    <a:pt x="6323" y="1780"/>
                    <a:pt x="6482" y="1894"/>
                  </a:cubicBezTo>
                  <a:lnTo>
                    <a:pt x="5866" y="2237"/>
                  </a:lnTo>
                  <a:cubicBezTo>
                    <a:pt x="5706" y="2123"/>
                    <a:pt x="5524" y="2031"/>
                    <a:pt x="5364" y="1940"/>
                  </a:cubicBezTo>
                  <a:lnTo>
                    <a:pt x="5980" y="1575"/>
                  </a:lnTo>
                  <a:close/>
                  <a:moveTo>
                    <a:pt x="4725" y="1620"/>
                  </a:moveTo>
                  <a:cubicBezTo>
                    <a:pt x="4885" y="1712"/>
                    <a:pt x="5067" y="1803"/>
                    <a:pt x="5227" y="1894"/>
                  </a:cubicBezTo>
                  <a:lnTo>
                    <a:pt x="4588" y="2260"/>
                  </a:lnTo>
                  <a:cubicBezTo>
                    <a:pt x="4428" y="2168"/>
                    <a:pt x="4246" y="2077"/>
                    <a:pt x="4086" y="1986"/>
                  </a:cubicBezTo>
                  <a:lnTo>
                    <a:pt x="4725" y="1620"/>
                  </a:lnTo>
                  <a:close/>
                  <a:moveTo>
                    <a:pt x="9153" y="1826"/>
                  </a:moveTo>
                  <a:lnTo>
                    <a:pt x="9724" y="2168"/>
                  </a:lnTo>
                  <a:cubicBezTo>
                    <a:pt x="9495" y="2282"/>
                    <a:pt x="9290" y="2397"/>
                    <a:pt x="9062" y="2511"/>
                  </a:cubicBezTo>
                  <a:lnTo>
                    <a:pt x="8537" y="2214"/>
                  </a:lnTo>
                  <a:lnTo>
                    <a:pt x="8514" y="2214"/>
                  </a:lnTo>
                  <a:cubicBezTo>
                    <a:pt x="8719" y="2077"/>
                    <a:pt x="8948" y="1963"/>
                    <a:pt x="9153" y="1826"/>
                  </a:cubicBezTo>
                  <a:close/>
                  <a:moveTo>
                    <a:pt x="7829" y="1917"/>
                  </a:moveTo>
                  <a:cubicBezTo>
                    <a:pt x="8012" y="2008"/>
                    <a:pt x="8194" y="2123"/>
                    <a:pt x="8377" y="2214"/>
                  </a:cubicBezTo>
                  <a:cubicBezTo>
                    <a:pt x="8263" y="2282"/>
                    <a:pt x="8126" y="2351"/>
                    <a:pt x="8012" y="2397"/>
                  </a:cubicBezTo>
                  <a:lnTo>
                    <a:pt x="7784" y="2533"/>
                  </a:lnTo>
                  <a:cubicBezTo>
                    <a:pt x="7601" y="2442"/>
                    <a:pt x="7418" y="2351"/>
                    <a:pt x="7259" y="2260"/>
                  </a:cubicBezTo>
                  <a:lnTo>
                    <a:pt x="7418" y="2145"/>
                  </a:lnTo>
                  <a:cubicBezTo>
                    <a:pt x="7555" y="2077"/>
                    <a:pt x="7692" y="1986"/>
                    <a:pt x="7829" y="1917"/>
                  </a:cubicBezTo>
                  <a:close/>
                  <a:moveTo>
                    <a:pt x="6574" y="1940"/>
                  </a:moveTo>
                  <a:cubicBezTo>
                    <a:pt x="6756" y="2031"/>
                    <a:pt x="6916" y="2145"/>
                    <a:pt x="7099" y="2237"/>
                  </a:cubicBezTo>
                  <a:lnTo>
                    <a:pt x="6482" y="2579"/>
                  </a:lnTo>
                  <a:cubicBezTo>
                    <a:pt x="6323" y="2465"/>
                    <a:pt x="6140" y="2374"/>
                    <a:pt x="5980" y="2282"/>
                  </a:cubicBezTo>
                  <a:lnTo>
                    <a:pt x="6574" y="1940"/>
                  </a:lnTo>
                  <a:close/>
                  <a:moveTo>
                    <a:pt x="5318" y="1963"/>
                  </a:moveTo>
                  <a:cubicBezTo>
                    <a:pt x="5478" y="2054"/>
                    <a:pt x="5661" y="2168"/>
                    <a:pt x="5821" y="2260"/>
                  </a:cubicBezTo>
                  <a:lnTo>
                    <a:pt x="5204" y="2602"/>
                  </a:lnTo>
                  <a:cubicBezTo>
                    <a:pt x="5045" y="2511"/>
                    <a:pt x="4862" y="2419"/>
                    <a:pt x="4702" y="2328"/>
                  </a:cubicBezTo>
                  <a:lnTo>
                    <a:pt x="5318" y="1963"/>
                  </a:lnTo>
                  <a:close/>
                  <a:moveTo>
                    <a:pt x="4063" y="1986"/>
                  </a:moveTo>
                  <a:cubicBezTo>
                    <a:pt x="4223" y="2077"/>
                    <a:pt x="4383" y="2191"/>
                    <a:pt x="4565" y="2282"/>
                  </a:cubicBezTo>
                  <a:lnTo>
                    <a:pt x="4291" y="2419"/>
                  </a:lnTo>
                  <a:lnTo>
                    <a:pt x="3926" y="2625"/>
                  </a:lnTo>
                  <a:cubicBezTo>
                    <a:pt x="3766" y="2533"/>
                    <a:pt x="3584" y="2442"/>
                    <a:pt x="3424" y="2351"/>
                  </a:cubicBezTo>
                  <a:lnTo>
                    <a:pt x="3903" y="2077"/>
                  </a:lnTo>
                  <a:lnTo>
                    <a:pt x="4063" y="1986"/>
                  </a:lnTo>
                  <a:close/>
                  <a:moveTo>
                    <a:pt x="9769" y="2191"/>
                  </a:moveTo>
                  <a:lnTo>
                    <a:pt x="10317" y="2511"/>
                  </a:lnTo>
                  <a:cubicBezTo>
                    <a:pt x="10112" y="2625"/>
                    <a:pt x="9883" y="2739"/>
                    <a:pt x="9678" y="2853"/>
                  </a:cubicBezTo>
                  <a:lnTo>
                    <a:pt x="9130" y="2556"/>
                  </a:lnTo>
                  <a:cubicBezTo>
                    <a:pt x="9336" y="2442"/>
                    <a:pt x="9541" y="2305"/>
                    <a:pt x="9769" y="2191"/>
                  </a:cubicBezTo>
                  <a:close/>
                  <a:moveTo>
                    <a:pt x="8445" y="2260"/>
                  </a:moveTo>
                  <a:cubicBezTo>
                    <a:pt x="8468" y="2282"/>
                    <a:pt x="8491" y="2282"/>
                    <a:pt x="8491" y="2305"/>
                  </a:cubicBezTo>
                  <a:lnTo>
                    <a:pt x="8970" y="2579"/>
                  </a:lnTo>
                  <a:cubicBezTo>
                    <a:pt x="8879" y="2625"/>
                    <a:pt x="8765" y="2670"/>
                    <a:pt x="8651" y="2739"/>
                  </a:cubicBezTo>
                  <a:lnTo>
                    <a:pt x="8400" y="2876"/>
                  </a:lnTo>
                  <a:lnTo>
                    <a:pt x="7875" y="2602"/>
                  </a:lnTo>
                  <a:lnTo>
                    <a:pt x="8057" y="2488"/>
                  </a:lnTo>
                  <a:cubicBezTo>
                    <a:pt x="8194" y="2419"/>
                    <a:pt x="8309" y="2328"/>
                    <a:pt x="8445" y="2260"/>
                  </a:cubicBezTo>
                  <a:close/>
                  <a:moveTo>
                    <a:pt x="7190" y="2282"/>
                  </a:moveTo>
                  <a:cubicBezTo>
                    <a:pt x="7350" y="2397"/>
                    <a:pt x="7532" y="2488"/>
                    <a:pt x="7692" y="2579"/>
                  </a:cubicBezTo>
                  <a:lnTo>
                    <a:pt x="7122" y="2922"/>
                  </a:lnTo>
                  <a:cubicBezTo>
                    <a:pt x="6939" y="2807"/>
                    <a:pt x="6756" y="2716"/>
                    <a:pt x="6597" y="2625"/>
                  </a:cubicBezTo>
                  <a:lnTo>
                    <a:pt x="7190" y="2282"/>
                  </a:lnTo>
                  <a:close/>
                  <a:moveTo>
                    <a:pt x="5912" y="2305"/>
                  </a:moveTo>
                  <a:cubicBezTo>
                    <a:pt x="6094" y="2419"/>
                    <a:pt x="6254" y="2511"/>
                    <a:pt x="6414" y="2602"/>
                  </a:cubicBezTo>
                  <a:lnTo>
                    <a:pt x="5821" y="2944"/>
                  </a:lnTo>
                  <a:cubicBezTo>
                    <a:pt x="5661" y="2853"/>
                    <a:pt x="5478" y="2762"/>
                    <a:pt x="5318" y="2670"/>
                  </a:cubicBezTo>
                  <a:lnTo>
                    <a:pt x="5912" y="2305"/>
                  </a:lnTo>
                  <a:close/>
                  <a:moveTo>
                    <a:pt x="4656" y="2351"/>
                  </a:moveTo>
                  <a:cubicBezTo>
                    <a:pt x="4816" y="2442"/>
                    <a:pt x="4999" y="2533"/>
                    <a:pt x="5159" y="2625"/>
                  </a:cubicBezTo>
                  <a:lnTo>
                    <a:pt x="4930" y="2762"/>
                  </a:lnTo>
                  <a:lnTo>
                    <a:pt x="4542" y="2967"/>
                  </a:lnTo>
                  <a:cubicBezTo>
                    <a:pt x="4383" y="2876"/>
                    <a:pt x="4200" y="2785"/>
                    <a:pt x="4040" y="2693"/>
                  </a:cubicBezTo>
                  <a:lnTo>
                    <a:pt x="4337" y="2533"/>
                  </a:lnTo>
                  <a:lnTo>
                    <a:pt x="4656" y="2351"/>
                  </a:lnTo>
                  <a:close/>
                  <a:moveTo>
                    <a:pt x="3401" y="2351"/>
                  </a:moveTo>
                  <a:cubicBezTo>
                    <a:pt x="3561" y="2465"/>
                    <a:pt x="3721" y="2556"/>
                    <a:pt x="3903" y="2648"/>
                  </a:cubicBezTo>
                  <a:lnTo>
                    <a:pt x="3264" y="3013"/>
                  </a:lnTo>
                  <a:cubicBezTo>
                    <a:pt x="3104" y="2922"/>
                    <a:pt x="2922" y="2807"/>
                    <a:pt x="2762" y="2716"/>
                  </a:cubicBezTo>
                  <a:lnTo>
                    <a:pt x="3401" y="2351"/>
                  </a:lnTo>
                  <a:close/>
                  <a:moveTo>
                    <a:pt x="10363" y="2533"/>
                  </a:moveTo>
                  <a:lnTo>
                    <a:pt x="10933" y="2853"/>
                  </a:lnTo>
                  <a:cubicBezTo>
                    <a:pt x="10728" y="2967"/>
                    <a:pt x="10500" y="3081"/>
                    <a:pt x="10294" y="3218"/>
                  </a:cubicBezTo>
                  <a:lnTo>
                    <a:pt x="9747" y="2899"/>
                  </a:lnTo>
                  <a:cubicBezTo>
                    <a:pt x="9952" y="2785"/>
                    <a:pt x="10157" y="2648"/>
                    <a:pt x="10363" y="2533"/>
                  </a:cubicBezTo>
                  <a:close/>
                  <a:moveTo>
                    <a:pt x="9039" y="2602"/>
                  </a:moveTo>
                  <a:lnTo>
                    <a:pt x="9587" y="2922"/>
                  </a:lnTo>
                  <a:cubicBezTo>
                    <a:pt x="9495" y="2967"/>
                    <a:pt x="9404" y="3013"/>
                    <a:pt x="9313" y="3058"/>
                  </a:cubicBezTo>
                  <a:lnTo>
                    <a:pt x="8993" y="3241"/>
                  </a:lnTo>
                  <a:lnTo>
                    <a:pt x="8491" y="2944"/>
                  </a:lnTo>
                  <a:lnTo>
                    <a:pt x="8697" y="2807"/>
                  </a:lnTo>
                  <a:cubicBezTo>
                    <a:pt x="8811" y="2739"/>
                    <a:pt x="8925" y="2670"/>
                    <a:pt x="9039" y="2602"/>
                  </a:cubicBezTo>
                  <a:close/>
                  <a:moveTo>
                    <a:pt x="7784" y="2648"/>
                  </a:moveTo>
                  <a:lnTo>
                    <a:pt x="8309" y="2944"/>
                  </a:lnTo>
                  <a:lnTo>
                    <a:pt x="7715" y="3264"/>
                  </a:lnTo>
                  <a:lnTo>
                    <a:pt x="7213" y="2967"/>
                  </a:lnTo>
                  <a:lnTo>
                    <a:pt x="7784" y="2648"/>
                  </a:lnTo>
                  <a:close/>
                  <a:moveTo>
                    <a:pt x="6528" y="2670"/>
                  </a:moveTo>
                  <a:cubicBezTo>
                    <a:pt x="6688" y="2762"/>
                    <a:pt x="6848" y="2853"/>
                    <a:pt x="7030" y="2967"/>
                  </a:cubicBezTo>
                  <a:lnTo>
                    <a:pt x="6437" y="3287"/>
                  </a:lnTo>
                  <a:lnTo>
                    <a:pt x="6414" y="3264"/>
                  </a:lnTo>
                  <a:cubicBezTo>
                    <a:pt x="6254" y="3173"/>
                    <a:pt x="6094" y="3081"/>
                    <a:pt x="5935" y="3013"/>
                  </a:cubicBezTo>
                  <a:lnTo>
                    <a:pt x="6528" y="2670"/>
                  </a:lnTo>
                  <a:close/>
                  <a:moveTo>
                    <a:pt x="5273" y="2693"/>
                  </a:moveTo>
                  <a:cubicBezTo>
                    <a:pt x="5433" y="2785"/>
                    <a:pt x="5592" y="2876"/>
                    <a:pt x="5752" y="2990"/>
                  </a:cubicBezTo>
                  <a:lnTo>
                    <a:pt x="5569" y="3081"/>
                  </a:lnTo>
                  <a:lnTo>
                    <a:pt x="5159" y="3310"/>
                  </a:lnTo>
                  <a:cubicBezTo>
                    <a:pt x="4999" y="3218"/>
                    <a:pt x="4816" y="3127"/>
                    <a:pt x="4656" y="3036"/>
                  </a:cubicBezTo>
                  <a:lnTo>
                    <a:pt x="4976" y="2853"/>
                  </a:lnTo>
                  <a:lnTo>
                    <a:pt x="5273" y="2693"/>
                  </a:lnTo>
                  <a:close/>
                  <a:moveTo>
                    <a:pt x="3995" y="2716"/>
                  </a:moveTo>
                  <a:cubicBezTo>
                    <a:pt x="4154" y="2807"/>
                    <a:pt x="4337" y="2899"/>
                    <a:pt x="4497" y="3013"/>
                  </a:cubicBezTo>
                  <a:lnTo>
                    <a:pt x="3880" y="3355"/>
                  </a:lnTo>
                  <a:cubicBezTo>
                    <a:pt x="3721" y="3264"/>
                    <a:pt x="3538" y="3150"/>
                    <a:pt x="3378" y="3058"/>
                  </a:cubicBezTo>
                  <a:lnTo>
                    <a:pt x="3995" y="2716"/>
                  </a:lnTo>
                  <a:close/>
                  <a:moveTo>
                    <a:pt x="2739" y="2739"/>
                  </a:moveTo>
                  <a:cubicBezTo>
                    <a:pt x="2899" y="2830"/>
                    <a:pt x="3059" y="2922"/>
                    <a:pt x="3241" y="3036"/>
                  </a:cubicBezTo>
                  <a:lnTo>
                    <a:pt x="2602" y="3378"/>
                  </a:lnTo>
                  <a:cubicBezTo>
                    <a:pt x="2442" y="3287"/>
                    <a:pt x="2260" y="3195"/>
                    <a:pt x="2077" y="3081"/>
                  </a:cubicBezTo>
                  <a:lnTo>
                    <a:pt x="2100" y="3081"/>
                  </a:lnTo>
                  <a:lnTo>
                    <a:pt x="2739" y="2739"/>
                  </a:lnTo>
                  <a:close/>
                  <a:moveTo>
                    <a:pt x="10979" y="2876"/>
                  </a:moveTo>
                  <a:lnTo>
                    <a:pt x="11550" y="3218"/>
                  </a:lnTo>
                  <a:cubicBezTo>
                    <a:pt x="11321" y="3332"/>
                    <a:pt x="11116" y="3446"/>
                    <a:pt x="10911" y="3561"/>
                  </a:cubicBezTo>
                  <a:lnTo>
                    <a:pt x="10363" y="3241"/>
                  </a:lnTo>
                  <a:cubicBezTo>
                    <a:pt x="10568" y="3127"/>
                    <a:pt x="10774" y="3013"/>
                    <a:pt x="10979" y="2876"/>
                  </a:cubicBezTo>
                  <a:close/>
                  <a:moveTo>
                    <a:pt x="9655" y="2967"/>
                  </a:moveTo>
                  <a:lnTo>
                    <a:pt x="10180" y="3264"/>
                  </a:lnTo>
                  <a:cubicBezTo>
                    <a:pt x="10112" y="3310"/>
                    <a:pt x="10020" y="3355"/>
                    <a:pt x="9952" y="3401"/>
                  </a:cubicBezTo>
                  <a:lnTo>
                    <a:pt x="9610" y="3583"/>
                  </a:lnTo>
                  <a:lnTo>
                    <a:pt x="9085" y="3287"/>
                  </a:lnTo>
                  <a:lnTo>
                    <a:pt x="9336" y="3127"/>
                  </a:lnTo>
                  <a:cubicBezTo>
                    <a:pt x="9450" y="3081"/>
                    <a:pt x="9541" y="3013"/>
                    <a:pt x="9655" y="2967"/>
                  </a:cubicBezTo>
                  <a:close/>
                  <a:moveTo>
                    <a:pt x="8400" y="2990"/>
                  </a:moveTo>
                  <a:lnTo>
                    <a:pt x="8902" y="3287"/>
                  </a:lnTo>
                  <a:lnTo>
                    <a:pt x="8331" y="3606"/>
                  </a:lnTo>
                  <a:lnTo>
                    <a:pt x="7829" y="3310"/>
                  </a:lnTo>
                  <a:lnTo>
                    <a:pt x="8400" y="2990"/>
                  </a:lnTo>
                  <a:close/>
                  <a:moveTo>
                    <a:pt x="7122" y="3013"/>
                  </a:moveTo>
                  <a:lnTo>
                    <a:pt x="7624" y="3310"/>
                  </a:lnTo>
                  <a:lnTo>
                    <a:pt x="7053" y="3629"/>
                  </a:lnTo>
                  <a:lnTo>
                    <a:pt x="6551" y="3355"/>
                  </a:lnTo>
                  <a:lnTo>
                    <a:pt x="7122" y="3013"/>
                  </a:lnTo>
                  <a:close/>
                  <a:moveTo>
                    <a:pt x="5866" y="3036"/>
                  </a:moveTo>
                  <a:cubicBezTo>
                    <a:pt x="6026" y="3150"/>
                    <a:pt x="6186" y="3241"/>
                    <a:pt x="6346" y="3332"/>
                  </a:cubicBezTo>
                  <a:lnTo>
                    <a:pt x="6209" y="3401"/>
                  </a:lnTo>
                  <a:lnTo>
                    <a:pt x="5775" y="3652"/>
                  </a:lnTo>
                  <a:lnTo>
                    <a:pt x="5706" y="3606"/>
                  </a:lnTo>
                  <a:cubicBezTo>
                    <a:pt x="5547" y="3538"/>
                    <a:pt x="5410" y="3446"/>
                    <a:pt x="5273" y="3378"/>
                  </a:cubicBezTo>
                  <a:lnTo>
                    <a:pt x="5615" y="3173"/>
                  </a:lnTo>
                  <a:lnTo>
                    <a:pt x="5866" y="3036"/>
                  </a:lnTo>
                  <a:close/>
                  <a:moveTo>
                    <a:pt x="4588" y="3058"/>
                  </a:moveTo>
                  <a:cubicBezTo>
                    <a:pt x="4771" y="3173"/>
                    <a:pt x="4930" y="3264"/>
                    <a:pt x="5090" y="3355"/>
                  </a:cubicBezTo>
                  <a:lnTo>
                    <a:pt x="4497" y="3698"/>
                  </a:lnTo>
                  <a:cubicBezTo>
                    <a:pt x="4337" y="3606"/>
                    <a:pt x="4154" y="3492"/>
                    <a:pt x="3995" y="3401"/>
                  </a:cubicBezTo>
                  <a:lnTo>
                    <a:pt x="4588" y="3058"/>
                  </a:lnTo>
                  <a:close/>
                  <a:moveTo>
                    <a:pt x="3333" y="3081"/>
                  </a:moveTo>
                  <a:cubicBezTo>
                    <a:pt x="3492" y="3195"/>
                    <a:pt x="3675" y="3287"/>
                    <a:pt x="3835" y="3378"/>
                  </a:cubicBezTo>
                  <a:lnTo>
                    <a:pt x="3241" y="3720"/>
                  </a:lnTo>
                  <a:cubicBezTo>
                    <a:pt x="3059" y="3629"/>
                    <a:pt x="2876" y="3538"/>
                    <a:pt x="2693" y="3424"/>
                  </a:cubicBezTo>
                  <a:lnTo>
                    <a:pt x="3333" y="3081"/>
                  </a:lnTo>
                  <a:close/>
                  <a:moveTo>
                    <a:pt x="2054" y="3104"/>
                  </a:moveTo>
                  <a:cubicBezTo>
                    <a:pt x="2237" y="3195"/>
                    <a:pt x="2397" y="3310"/>
                    <a:pt x="2579" y="3401"/>
                  </a:cubicBezTo>
                  <a:lnTo>
                    <a:pt x="2488" y="3446"/>
                  </a:lnTo>
                  <a:cubicBezTo>
                    <a:pt x="2305" y="3561"/>
                    <a:pt x="2146" y="3652"/>
                    <a:pt x="1963" y="3766"/>
                  </a:cubicBezTo>
                  <a:cubicBezTo>
                    <a:pt x="1780" y="3652"/>
                    <a:pt x="1598" y="3561"/>
                    <a:pt x="1415" y="3446"/>
                  </a:cubicBezTo>
                  <a:cubicBezTo>
                    <a:pt x="1621" y="3332"/>
                    <a:pt x="1849" y="3218"/>
                    <a:pt x="2054" y="3104"/>
                  </a:cubicBezTo>
                  <a:close/>
                  <a:moveTo>
                    <a:pt x="11573" y="3218"/>
                  </a:moveTo>
                  <a:lnTo>
                    <a:pt x="12098" y="3538"/>
                  </a:lnTo>
                  <a:lnTo>
                    <a:pt x="12143" y="3561"/>
                  </a:lnTo>
                  <a:cubicBezTo>
                    <a:pt x="11938" y="3675"/>
                    <a:pt x="11732" y="3789"/>
                    <a:pt x="11504" y="3903"/>
                  </a:cubicBezTo>
                  <a:lnTo>
                    <a:pt x="10956" y="3583"/>
                  </a:lnTo>
                  <a:cubicBezTo>
                    <a:pt x="11162" y="3469"/>
                    <a:pt x="11367" y="3355"/>
                    <a:pt x="11573" y="3218"/>
                  </a:cubicBezTo>
                  <a:close/>
                  <a:moveTo>
                    <a:pt x="10249" y="3310"/>
                  </a:moveTo>
                  <a:lnTo>
                    <a:pt x="10796" y="3606"/>
                  </a:lnTo>
                  <a:cubicBezTo>
                    <a:pt x="10682" y="3675"/>
                    <a:pt x="10545" y="3743"/>
                    <a:pt x="10431" y="3812"/>
                  </a:cubicBezTo>
                  <a:lnTo>
                    <a:pt x="10226" y="3926"/>
                  </a:lnTo>
                  <a:lnTo>
                    <a:pt x="9701" y="3629"/>
                  </a:lnTo>
                  <a:lnTo>
                    <a:pt x="9998" y="3469"/>
                  </a:lnTo>
                  <a:cubicBezTo>
                    <a:pt x="10066" y="3424"/>
                    <a:pt x="10157" y="3355"/>
                    <a:pt x="10249" y="3310"/>
                  </a:cubicBezTo>
                  <a:close/>
                  <a:moveTo>
                    <a:pt x="8993" y="3332"/>
                  </a:moveTo>
                  <a:lnTo>
                    <a:pt x="9518" y="3629"/>
                  </a:lnTo>
                  <a:lnTo>
                    <a:pt x="8948" y="3949"/>
                  </a:lnTo>
                  <a:lnTo>
                    <a:pt x="8445" y="3652"/>
                  </a:lnTo>
                  <a:lnTo>
                    <a:pt x="8993" y="3332"/>
                  </a:lnTo>
                  <a:close/>
                  <a:moveTo>
                    <a:pt x="7738" y="3355"/>
                  </a:moveTo>
                  <a:lnTo>
                    <a:pt x="8240" y="3652"/>
                  </a:lnTo>
                  <a:lnTo>
                    <a:pt x="7669" y="3971"/>
                  </a:lnTo>
                  <a:lnTo>
                    <a:pt x="7167" y="3698"/>
                  </a:lnTo>
                  <a:lnTo>
                    <a:pt x="7738" y="3355"/>
                  </a:lnTo>
                  <a:close/>
                  <a:moveTo>
                    <a:pt x="6460" y="3401"/>
                  </a:moveTo>
                  <a:lnTo>
                    <a:pt x="6962" y="3675"/>
                  </a:lnTo>
                  <a:lnTo>
                    <a:pt x="6848" y="3743"/>
                  </a:lnTo>
                  <a:lnTo>
                    <a:pt x="6391" y="3994"/>
                  </a:lnTo>
                  <a:lnTo>
                    <a:pt x="5889" y="3720"/>
                  </a:lnTo>
                  <a:lnTo>
                    <a:pt x="6277" y="3515"/>
                  </a:lnTo>
                  <a:lnTo>
                    <a:pt x="6460" y="3401"/>
                  </a:lnTo>
                  <a:close/>
                  <a:moveTo>
                    <a:pt x="5204" y="3424"/>
                  </a:moveTo>
                  <a:cubicBezTo>
                    <a:pt x="5341" y="3515"/>
                    <a:pt x="5501" y="3606"/>
                    <a:pt x="5661" y="3675"/>
                  </a:cubicBezTo>
                  <a:lnTo>
                    <a:pt x="5684" y="3698"/>
                  </a:lnTo>
                  <a:lnTo>
                    <a:pt x="5113" y="4040"/>
                  </a:lnTo>
                  <a:lnTo>
                    <a:pt x="4999" y="3949"/>
                  </a:lnTo>
                  <a:cubicBezTo>
                    <a:pt x="4862" y="3880"/>
                    <a:pt x="4725" y="3812"/>
                    <a:pt x="4611" y="3743"/>
                  </a:cubicBezTo>
                  <a:lnTo>
                    <a:pt x="5204" y="3424"/>
                  </a:lnTo>
                  <a:close/>
                  <a:moveTo>
                    <a:pt x="3926" y="3446"/>
                  </a:moveTo>
                  <a:cubicBezTo>
                    <a:pt x="4109" y="3538"/>
                    <a:pt x="4268" y="3629"/>
                    <a:pt x="4428" y="3743"/>
                  </a:cubicBezTo>
                  <a:lnTo>
                    <a:pt x="3858" y="4063"/>
                  </a:lnTo>
                  <a:cubicBezTo>
                    <a:pt x="3675" y="3971"/>
                    <a:pt x="3492" y="3880"/>
                    <a:pt x="3310" y="3766"/>
                  </a:cubicBezTo>
                  <a:lnTo>
                    <a:pt x="3926" y="3446"/>
                  </a:lnTo>
                  <a:close/>
                  <a:moveTo>
                    <a:pt x="2671" y="3446"/>
                  </a:moveTo>
                  <a:cubicBezTo>
                    <a:pt x="2830" y="3561"/>
                    <a:pt x="3013" y="3652"/>
                    <a:pt x="3173" y="3766"/>
                  </a:cubicBezTo>
                  <a:lnTo>
                    <a:pt x="3127" y="3789"/>
                  </a:lnTo>
                  <a:cubicBezTo>
                    <a:pt x="2945" y="3880"/>
                    <a:pt x="2762" y="3994"/>
                    <a:pt x="2579" y="4108"/>
                  </a:cubicBezTo>
                  <a:cubicBezTo>
                    <a:pt x="2397" y="3994"/>
                    <a:pt x="2214" y="3903"/>
                    <a:pt x="2032" y="3812"/>
                  </a:cubicBezTo>
                  <a:cubicBezTo>
                    <a:pt x="2191" y="3720"/>
                    <a:pt x="2374" y="3629"/>
                    <a:pt x="2534" y="3538"/>
                  </a:cubicBezTo>
                  <a:lnTo>
                    <a:pt x="2671" y="3446"/>
                  </a:lnTo>
                  <a:close/>
                  <a:moveTo>
                    <a:pt x="1370" y="3469"/>
                  </a:moveTo>
                  <a:cubicBezTo>
                    <a:pt x="1552" y="3583"/>
                    <a:pt x="1735" y="3675"/>
                    <a:pt x="1917" y="3789"/>
                  </a:cubicBezTo>
                  <a:cubicBezTo>
                    <a:pt x="1712" y="3903"/>
                    <a:pt x="1507" y="4040"/>
                    <a:pt x="1324" y="4154"/>
                  </a:cubicBezTo>
                  <a:cubicBezTo>
                    <a:pt x="1119" y="4040"/>
                    <a:pt x="913" y="3926"/>
                    <a:pt x="731" y="3812"/>
                  </a:cubicBezTo>
                  <a:cubicBezTo>
                    <a:pt x="936" y="3698"/>
                    <a:pt x="1164" y="3583"/>
                    <a:pt x="1370" y="3469"/>
                  </a:cubicBezTo>
                  <a:close/>
                  <a:moveTo>
                    <a:pt x="12189" y="3583"/>
                  </a:moveTo>
                  <a:lnTo>
                    <a:pt x="12759" y="3903"/>
                  </a:lnTo>
                  <a:cubicBezTo>
                    <a:pt x="12554" y="4017"/>
                    <a:pt x="12326" y="4131"/>
                    <a:pt x="12120" y="4245"/>
                  </a:cubicBezTo>
                  <a:lnTo>
                    <a:pt x="11573" y="3926"/>
                  </a:lnTo>
                  <a:cubicBezTo>
                    <a:pt x="11778" y="3812"/>
                    <a:pt x="11983" y="3698"/>
                    <a:pt x="12189" y="3583"/>
                  </a:cubicBezTo>
                  <a:close/>
                  <a:moveTo>
                    <a:pt x="10865" y="3652"/>
                  </a:moveTo>
                  <a:lnTo>
                    <a:pt x="11390" y="3971"/>
                  </a:lnTo>
                  <a:cubicBezTo>
                    <a:pt x="11299" y="4017"/>
                    <a:pt x="11185" y="4063"/>
                    <a:pt x="11093" y="4131"/>
                  </a:cubicBezTo>
                  <a:lnTo>
                    <a:pt x="10842" y="4268"/>
                  </a:lnTo>
                  <a:lnTo>
                    <a:pt x="10317" y="3971"/>
                  </a:lnTo>
                  <a:lnTo>
                    <a:pt x="10477" y="3880"/>
                  </a:lnTo>
                  <a:cubicBezTo>
                    <a:pt x="10614" y="3812"/>
                    <a:pt x="10728" y="3720"/>
                    <a:pt x="10865" y="3652"/>
                  </a:cubicBezTo>
                  <a:close/>
                  <a:moveTo>
                    <a:pt x="9610" y="3675"/>
                  </a:moveTo>
                  <a:lnTo>
                    <a:pt x="10112" y="3971"/>
                  </a:lnTo>
                  <a:lnTo>
                    <a:pt x="9564" y="4291"/>
                  </a:lnTo>
                  <a:lnTo>
                    <a:pt x="9039" y="3994"/>
                  </a:lnTo>
                  <a:lnTo>
                    <a:pt x="9610" y="3675"/>
                  </a:lnTo>
                  <a:close/>
                  <a:moveTo>
                    <a:pt x="8331" y="3720"/>
                  </a:moveTo>
                  <a:lnTo>
                    <a:pt x="8834" y="3994"/>
                  </a:lnTo>
                  <a:lnTo>
                    <a:pt x="8286" y="4314"/>
                  </a:lnTo>
                  <a:lnTo>
                    <a:pt x="7784" y="4040"/>
                  </a:lnTo>
                  <a:lnTo>
                    <a:pt x="8331" y="3720"/>
                  </a:lnTo>
                  <a:close/>
                  <a:moveTo>
                    <a:pt x="7076" y="3743"/>
                  </a:moveTo>
                  <a:lnTo>
                    <a:pt x="7555" y="4017"/>
                  </a:lnTo>
                  <a:lnTo>
                    <a:pt x="7487" y="4063"/>
                  </a:lnTo>
                  <a:lnTo>
                    <a:pt x="7007" y="4337"/>
                  </a:lnTo>
                  <a:lnTo>
                    <a:pt x="6505" y="4063"/>
                  </a:lnTo>
                  <a:lnTo>
                    <a:pt x="6916" y="3835"/>
                  </a:lnTo>
                  <a:lnTo>
                    <a:pt x="7076" y="3743"/>
                  </a:lnTo>
                  <a:close/>
                  <a:moveTo>
                    <a:pt x="5798" y="3766"/>
                  </a:moveTo>
                  <a:lnTo>
                    <a:pt x="6300" y="4063"/>
                  </a:lnTo>
                  <a:lnTo>
                    <a:pt x="5729" y="4382"/>
                  </a:lnTo>
                  <a:lnTo>
                    <a:pt x="5227" y="4086"/>
                  </a:lnTo>
                  <a:lnTo>
                    <a:pt x="5798" y="3766"/>
                  </a:lnTo>
                  <a:close/>
                  <a:moveTo>
                    <a:pt x="4520" y="3789"/>
                  </a:moveTo>
                  <a:cubicBezTo>
                    <a:pt x="4679" y="3880"/>
                    <a:pt x="4816" y="3949"/>
                    <a:pt x="4953" y="4040"/>
                  </a:cubicBezTo>
                  <a:lnTo>
                    <a:pt x="5045" y="4086"/>
                  </a:lnTo>
                  <a:lnTo>
                    <a:pt x="4474" y="4405"/>
                  </a:lnTo>
                  <a:lnTo>
                    <a:pt x="4268" y="4314"/>
                  </a:lnTo>
                  <a:cubicBezTo>
                    <a:pt x="4154" y="4245"/>
                    <a:pt x="4040" y="4177"/>
                    <a:pt x="3949" y="4108"/>
                  </a:cubicBezTo>
                  <a:lnTo>
                    <a:pt x="4520" y="3789"/>
                  </a:lnTo>
                  <a:close/>
                  <a:moveTo>
                    <a:pt x="3264" y="3812"/>
                  </a:moveTo>
                  <a:cubicBezTo>
                    <a:pt x="3424" y="3903"/>
                    <a:pt x="3607" y="4017"/>
                    <a:pt x="3766" y="4108"/>
                  </a:cubicBezTo>
                  <a:cubicBezTo>
                    <a:pt x="3584" y="4223"/>
                    <a:pt x="3401" y="4337"/>
                    <a:pt x="3196" y="4451"/>
                  </a:cubicBezTo>
                  <a:cubicBezTo>
                    <a:pt x="3013" y="4337"/>
                    <a:pt x="2830" y="4245"/>
                    <a:pt x="2648" y="4131"/>
                  </a:cubicBezTo>
                  <a:cubicBezTo>
                    <a:pt x="2830" y="4040"/>
                    <a:pt x="2990" y="3949"/>
                    <a:pt x="3173" y="3857"/>
                  </a:cubicBezTo>
                  <a:lnTo>
                    <a:pt x="3264" y="3812"/>
                  </a:lnTo>
                  <a:close/>
                  <a:moveTo>
                    <a:pt x="1986" y="3835"/>
                  </a:moveTo>
                  <a:cubicBezTo>
                    <a:pt x="2169" y="3926"/>
                    <a:pt x="2351" y="4040"/>
                    <a:pt x="2534" y="4131"/>
                  </a:cubicBezTo>
                  <a:cubicBezTo>
                    <a:pt x="2328" y="4268"/>
                    <a:pt x="2123" y="4382"/>
                    <a:pt x="1940" y="4496"/>
                  </a:cubicBezTo>
                  <a:cubicBezTo>
                    <a:pt x="1735" y="4382"/>
                    <a:pt x="1552" y="4268"/>
                    <a:pt x="1347" y="4177"/>
                  </a:cubicBezTo>
                  <a:cubicBezTo>
                    <a:pt x="1552" y="4063"/>
                    <a:pt x="1780" y="3949"/>
                    <a:pt x="1986" y="3835"/>
                  </a:cubicBezTo>
                  <a:close/>
                  <a:moveTo>
                    <a:pt x="12805" y="3926"/>
                  </a:moveTo>
                  <a:lnTo>
                    <a:pt x="13376" y="4245"/>
                  </a:lnTo>
                  <a:cubicBezTo>
                    <a:pt x="13147" y="4359"/>
                    <a:pt x="12942" y="4474"/>
                    <a:pt x="12714" y="4588"/>
                  </a:cubicBezTo>
                  <a:lnTo>
                    <a:pt x="12189" y="4291"/>
                  </a:lnTo>
                  <a:cubicBezTo>
                    <a:pt x="12394" y="4154"/>
                    <a:pt x="12600" y="4040"/>
                    <a:pt x="12805" y="3926"/>
                  </a:cubicBezTo>
                  <a:close/>
                  <a:moveTo>
                    <a:pt x="11458" y="3994"/>
                  </a:moveTo>
                  <a:lnTo>
                    <a:pt x="11504" y="4017"/>
                  </a:lnTo>
                  <a:lnTo>
                    <a:pt x="12006" y="4314"/>
                  </a:lnTo>
                  <a:cubicBezTo>
                    <a:pt x="11915" y="4359"/>
                    <a:pt x="11824" y="4405"/>
                    <a:pt x="11732" y="4451"/>
                  </a:cubicBezTo>
                  <a:lnTo>
                    <a:pt x="11436" y="4611"/>
                  </a:lnTo>
                  <a:lnTo>
                    <a:pt x="10933" y="4314"/>
                  </a:lnTo>
                  <a:lnTo>
                    <a:pt x="11116" y="4200"/>
                  </a:lnTo>
                  <a:cubicBezTo>
                    <a:pt x="11230" y="4131"/>
                    <a:pt x="11344" y="4063"/>
                    <a:pt x="11458" y="3994"/>
                  </a:cubicBezTo>
                  <a:close/>
                  <a:moveTo>
                    <a:pt x="10203" y="4040"/>
                  </a:moveTo>
                  <a:lnTo>
                    <a:pt x="10728" y="4337"/>
                  </a:lnTo>
                  <a:lnTo>
                    <a:pt x="10157" y="4633"/>
                  </a:lnTo>
                  <a:lnTo>
                    <a:pt x="10135" y="4611"/>
                  </a:lnTo>
                  <a:lnTo>
                    <a:pt x="9655" y="4337"/>
                  </a:lnTo>
                  <a:lnTo>
                    <a:pt x="10203" y="4040"/>
                  </a:lnTo>
                  <a:close/>
                  <a:moveTo>
                    <a:pt x="8948" y="4063"/>
                  </a:moveTo>
                  <a:lnTo>
                    <a:pt x="9450" y="4359"/>
                  </a:lnTo>
                  <a:lnTo>
                    <a:pt x="8879" y="4656"/>
                  </a:lnTo>
                  <a:lnTo>
                    <a:pt x="8377" y="4382"/>
                  </a:lnTo>
                  <a:lnTo>
                    <a:pt x="8948" y="4063"/>
                  </a:lnTo>
                  <a:close/>
                  <a:moveTo>
                    <a:pt x="7669" y="4086"/>
                  </a:moveTo>
                  <a:lnTo>
                    <a:pt x="8172" y="4382"/>
                  </a:lnTo>
                  <a:lnTo>
                    <a:pt x="8126" y="4405"/>
                  </a:lnTo>
                  <a:lnTo>
                    <a:pt x="7624" y="4702"/>
                  </a:lnTo>
                  <a:lnTo>
                    <a:pt x="7122" y="4405"/>
                  </a:lnTo>
                  <a:lnTo>
                    <a:pt x="7555" y="4154"/>
                  </a:lnTo>
                  <a:lnTo>
                    <a:pt x="7669" y="4086"/>
                  </a:lnTo>
                  <a:close/>
                  <a:moveTo>
                    <a:pt x="6414" y="4108"/>
                  </a:moveTo>
                  <a:lnTo>
                    <a:pt x="6916" y="4405"/>
                  </a:lnTo>
                  <a:lnTo>
                    <a:pt x="6346" y="4725"/>
                  </a:lnTo>
                  <a:lnTo>
                    <a:pt x="5821" y="4428"/>
                  </a:lnTo>
                  <a:lnTo>
                    <a:pt x="6414" y="4108"/>
                  </a:lnTo>
                  <a:close/>
                  <a:moveTo>
                    <a:pt x="5136" y="4131"/>
                  </a:moveTo>
                  <a:lnTo>
                    <a:pt x="5638" y="4428"/>
                  </a:lnTo>
                  <a:lnTo>
                    <a:pt x="5067" y="4748"/>
                  </a:lnTo>
                  <a:lnTo>
                    <a:pt x="4542" y="4451"/>
                  </a:lnTo>
                  <a:lnTo>
                    <a:pt x="5136" y="4131"/>
                  </a:lnTo>
                  <a:close/>
                  <a:moveTo>
                    <a:pt x="3858" y="4154"/>
                  </a:moveTo>
                  <a:cubicBezTo>
                    <a:pt x="3995" y="4223"/>
                    <a:pt x="4109" y="4314"/>
                    <a:pt x="4246" y="4382"/>
                  </a:cubicBezTo>
                  <a:lnTo>
                    <a:pt x="4383" y="4451"/>
                  </a:lnTo>
                  <a:cubicBezTo>
                    <a:pt x="4200" y="4565"/>
                    <a:pt x="3995" y="4679"/>
                    <a:pt x="3812" y="4793"/>
                  </a:cubicBezTo>
                  <a:lnTo>
                    <a:pt x="3561" y="4656"/>
                  </a:lnTo>
                  <a:cubicBezTo>
                    <a:pt x="3470" y="4588"/>
                    <a:pt x="3355" y="4542"/>
                    <a:pt x="3264" y="4474"/>
                  </a:cubicBezTo>
                  <a:cubicBezTo>
                    <a:pt x="3447" y="4382"/>
                    <a:pt x="3629" y="4291"/>
                    <a:pt x="3812" y="4177"/>
                  </a:cubicBezTo>
                  <a:lnTo>
                    <a:pt x="3858" y="4154"/>
                  </a:lnTo>
                  <a:close/>
                  <a:moveTo>
                    <a:pt x="2579" y="4177"/>
                  </a:moveTo>
                  <a:cubicBezTo>
                    <a:pt x="2762" y="4291"/>
                    <a:pt x="2945" y="4382"/>
                    <a:pt x="3127" y="4496"/>
                  </a:cubicBezTo>
                  <a:cubicBezTo>
                    <a:pt x="2945" y="4611"/>
                    <a:pt x="2739" y="4725"/>
                    <a:pt x="2557" y="4839"/>
                  </a:cubicBezTo>
                  <a:cubicBezTo>
                    <a:pt x="2351" y="4725"/>
                    <a:pt x="2169" y="4611"/>
                    <a:pt x="1963" y="4496"/>
                  </a:cubicBezTo>
                  <a:cubicBezTo>
                    <a:pt x="2169" y="4405"/>
                    <a:pt x="2374" y="4291"/>
                    <a:pt x="2579" y="4177"/>
                  </a:cubicBezTo>
                  <a:close/>
                  <a:moveTo>
                    <a:pt x="12075" y="4337"/>
                  </a:moveTo>
                  <a:lnTo>
                    <a:pt x="12623" y="4656"/>
                  </a:lnTo>
                  <a:cubicBezTo>
                    <a:pt x="12531" y="4702"/>
                    <a:pt x="12440" y="4748"/>
                    <a:pt x="12371" y="4793"/>
                  </a:cubicBezTo>
                  <a:lnTo>
                    <a:pt x="12052" y="4953"/>
                  </a:lnTo>
                  <a:lnTo>
                    <a:pt x="11527" y="4656"/>
                  </a:lnTo>
                  <a:lnTo>
                    <a:pt x="11755" y="4542"/>
                  </a:lnTo>
                  <a:cubicBezTo>
                    <a:pt x="11869" y="4474"/>
                    <a:pt x="11983" y="4405"/>
                    <a:pt x="12075" y="4337"/>
                  </a:cubicBezTo>
                  <a:close/>
                  <a:moveTo>
                    <a:pt x="13399" y="4268"/>
                  </a:moveTo>
                  <a:lnTo>
                    <a:pt x="13992" y="4588"/>
                  </a:lnTo>
                  <a:cubicBezTo>
                    <a:pt x="13764" y="4702"/>
                    <a:pt x="13558" y="4816"/>
                    <a:pt x="13330" y="4953"/>
                  </a:cubicBezTo>
                  <a:lnTo>
                    <a:pt x="12782" y="4633"/>
                  </a:lnTo>
                  <a:cubicBezTo>
                    <a:pt x="12988" y="4519"/>
                    <a:pt x="13193" y="4382"/>
                    <a:pt x="13399" y="4268"/>
                  </a:cubicBezTo>
                  <a:close/>
                  <a:moveTo>
                    <a:pt x="10819" y="4382"/>
                  </a:moveTo>
                  <a:lnTo>
                    <a:pt x="11321" y="4679"/>
                  </a:lnTo>
                  <a:lnTo>
                    <a:pt x="10774" y="4976"/>
                  </a:lnTo>
                  <a:lnTo>
                    <a:pt x="10271" y="4702"/>
                  </a:lnTo>
                  <a:lnTo>
                    <a:pt x="10819" y="4382"/>
                  </a:lnTo>
                  <a:close/>
                  <a:moveTo>
                    <a:pt x="9541" y="4405"/>
                  </a:moveTo>
                  <a:lnTo>
                    <a:pt x="10043" y="4702"/>
                  </a:lnTo>
                  <a:lnTo>
                    <a:pt x="9495" y="4999"/>
                  </a:lnTo>
                  <a:lnTo>
                    <a:pt x="9404" y="4953"/>
                  </a:lnTo>
                  <a:lnTo>
                    <a:pt x="8993" y="4725"/>
                  </a:lnTo>
                  <a:lnTo>
                    <a:pt x="9541" y="4405"/>
                  </a:lnTo>
                  <a:close/>
                  <a:moveTo>
                    <a:pt x="8286" y="4428"/>
                  </a:moveTo>
                  <a:lnTo>
                    <a:pt x="8788" y="4725"/>
                  </a:lnTo>
                  <a:lnTo>
                    <a:pt x="8628" y="4793"/>
                  </a:lnTo>
                  <a:lnTo>
                    <a:pt x="8217" y="5044"/>
                  </a:lnTo>
                  <a:lnTo>
                    <a:pt x="7715" y="4748"/>
                  </a:lnTo>
                  <a:lnTo>
                    <a:pt x="8194" y="4496"/>
                  </a:lnTo>
                  <a:lnTo>
                    <a:pt x="8286" y="4428"/>
                  </a:lnTo>
                  <a:close/>
                  <a:moveTo>
                    <a:pt x="7007" y="4474"/>
                  </a:moveTo>
                  <a:lnTo>
                    <a:pt x="7510" y="4748"/>
                  </a:lnTo>
                  <a:lnTo>
                    <a:pt x="6962" y="5067"/>
                  </a:lnTo>
                  <a:lnTo>
                    <a:pt x="6437" y="4770"/>
                  </a:lnTo>
                  <a:lnTo>
                    <a:pt x="7007" y="4474"/>
                  </a:lnTo>
                  <a:close/>
                  <a:moveTo>
                    <a:pt x="5729" y="4496"/>
                  </a:moveTo>
                  <a:lnTo>
                    <a:pt x="6254" y="4770"/>
                  </a:lnTo>
                  <a:lnTo>
                    <a:pt x="5706" y="5090"/>
                  </a:lnTo>
                  <a:lnTo>
                    <a:pt x="5684" y="5090"/>
                  </a:lnTo>
                  <a:lnTo>
                    <a:pt x="5159" y="4816"/>
                  </a:lnTo>
                  <a:lnTo>
                    <a:pt x="5729" y="4496"/>
                  </a:lnTo>
                  <a:close/>
                  <a:moveTo>
                    <a:pt x="4474" y="4519"/>
                  </a:moveTo>
                  <a:lnTo>
                    <a:pt x="4976" y="4816"/>
                  </a:lnTo>
                  <a:cubicBezTo>
                    <a:pt x="4793" y="4907"/>
                    <a:pt x="4611" y="5021"/>
                    <a:pt x="4428" y="5136"/>
                  </a:cubicBezTo>
                  <a:lnTo>
                    <a:pt x="3880" y="4816"/>
                  </a:lnTo>
                  <a:cubicBezTo>
                    <a:pt x="4063" y="4725"/>
                    <a:pt x="4268" y="4611"/>
                    <a:pt x="4451" y="4519"/>
                  </a:cubicBezTo>
                  <a:close/>
                  <a:moveTo>
                    <a:pt x="3173" y="4519"/>
                  </a:moveTo>
                  <a:cubicBezTo>
                    <a:pt x="3287" y="4588"/>
                    <a:pt x="3401" y="4656"/>
                    <a:pt x="3515" y="4725"/>
                  </a:cubicBezTo>
                  <a:lnTo>
                    <a:pt x="3721" y="4839"/>
                  </a:lnTo>
                  <a:cubicBezTo>
                    <a:pt x="3538" y="4953"/>
                    <a:pt x="3355" y="5067"/>
                    <a:pt x="3173" y="5181"/>
                  </a:cubicBezTo>
                  <a:lnTo>
                    <a:pt x="3013" y="5090"/>
                  </a:lnTo>
                  <a:cubicBezTo>
                    <a:pt x="2876" y="5021"/>
                    <a:pt x="2716" y="4930"/>
                    <a:pt x="2579" y="4839"/>
                  </a:cubicBezTo>
                  <a:cubicBezTo>
                    <a:pt x="2785" y="4748"/>
                    <a:pt x="2990" y="4633"/>
                    <a:pt x="3173" y="4519"/>
                  </a:cubicBezTo>
                  <a:close/>
                  <a:moveTo>
                    <a:pt x="14015" y="4611"/>
                  </a:moveTo>
                  <a:lnTo>
                    <a:pt x="14540" y="4907"/>
                  </a:lnTo>
                  <a:cubicBezTo>
                    <a:pt x="14334" y="5021"/>
                    <a:pt x="14106" y="5136"/>
                    <a:pt x="13878" y="5273"/>
                  </a:cubicBezTo>
                  <a:lnTo>
                    <a:pt x="13399" y="4976"/>
                  </a:lnTo>
                  <a:cubicBezTo>
                    <a:pt x="13604" y="4862"/>
                    <a:pt x="13809" y="4725"/>
                    <a:pt x="14015" y="4611"/>
                  </a:cubicBezTo>
                  <a:close/>
                  <a:moveTo>
                    <a:pt x="12691" y="4702"/>
                  </a:moveTo>
                  <a:lnTo>
                    <a:pt x="13239" y="4999"/>
                  </a:lnTo>
                  <a:cubicBezTo>
                    <a:pt x="13102" y="5067"/>
                    <a:pt x="12965" y="5136"/>
                    <a:pt x="12828" y="5204"/>
                  </a:cubicBezTo>
                  <a:lnTo>
                    <a:pt x="12645" y="5318"/>
                  </a:lnTo>
                  <a:lnTo>
                    <a:pt x="12143" y="5021"/>
                  </a:lnTo>
                  <a:lnTo>
                    <a:pt x="12417" y="4862"/>
                  </a:lnTo>
                  <a:cubicBezTo>
                    <a:pt x="12508" y="4793"/>
                    <a:pt x="12600" y="4748"/>
                    <a:pt x="12691" y="4702"/>
                  </a:cubicBezTo>
                  <a:close/>
                  <a:moveTo>
                    <a:pt x="11436" y="4725"/>
                  </a:moveTo>
                  <a:lnTo>
                    <a:pt x="11938" y="5021"/>
                  </a:lnTo>
                  <a:lnTo>
                    <a:pt x="11390" y="5341"/>
                  </a:lnTo>
                  <a:lnTo>
                    <a:pt x="10865" y="5044"/>
                  </a:lnTo>
                  <a:lnTo>
                    <a:pt x="11436" y="4725"/>
                  </a:lnTo>
                  <a:close/>
                  <a:moveTo>
                    <a:pt x="10157" y="4748"/>
                  </a:moveTo>
                  <a:lnTo>
                    <a:pt x="10660" y="5044"/>
                  </a:lnTo>
                  <a:lnTo>
                    <a:pt x="10112" y="5364"/>
                  </a:lnTo>
                  <a:lnTo>
                    <a:pt x="9610" y="5067"/>
                  </a:lnTo>
                  <a:lnTo>
                    <a:pt x="10157" y="4748"/>
                  </a:lnTo>
                  <a:close/>
                  <a:moveTo>
                    <a:pt x="8879" y="4793"/>
                  </a:moveTo>
                  <a:lnTo>
                    <a:pt x="9358" y="5067"/>
                  </a:lnTo>
                  <a:lnTo>
                    <a:pt x="9381" y="5067"/>
                  </a:lnTo>
                  <a:lnTo>
                    <a:pt x="9267" y="5136"/>
                  </a:lnTo>
                  <a:lnTo>
                    <a:pt x="8834" y="5387"/>
                  </a:lnTo>
                  <a:lnTo>
                    <a:pt x="8697" y="5295"/>
                  </a:lnTo>
                  <a:lnTo>
                    <a:pt x="8331" y="5090"/>
                  </a:lnTo>
                  <a:lnTo>
                    <a:pt x="8697" y="4907"/>
                  </a:lnTo>
                  <a:lnTo>
                    <a:pt x="8879" y="4793"/>
                  </a:lnTo>
                  <a:close/>
                  <a:moveTo>
                    <a:pt x="7624" y="4816"/>
                  </a:moveTo>
                  <a:lnTo>
                    <a:pt x="8126" y="5090"/>
                  </a:lnTo>
                  <a:lnTo>
                    <a:pt x="7578" y="5409"/>
                  </a:lnTo>
                  <a:lnTo>
                    <a:pt x="7053" y="5113"/>
                  </a:lnTo>
                  <a:lnTo>
                    <a:pt x="7624" y="4816"/>
                  </a:lnTo>
                  <a:close/>
                  <a:moveTo>
                    <a:pt x="6346" y="4839"/>
                  </a:moveTo>
                  <a:lnTo>
                    <a:pt x="6848" y="5136"/>
                  </a:lnTo>
                  <a:lnTo>
                    <a:pt x="6346" y="5432"/>
                  </a:lnTo>
                  <a:cubicBezTo>
                    <a:pt x="6323" y="5432"/>
                    <a:pt x="6323" y="5432"/>
                    <a:pt x="6300" y="5455"/>
                  </a:cubicBezTo>
                  <a:lnTo>
                    <a:pt x="5775" y="5158"/>
                  </a:lnTo>
                  <a:lnTo>
                    <a:pt x="6346" y="4839"/>
                  </a:lnTo>
                  <a:close/>
                  <a:moveTo>
                    <a:pt x="5067" y="4862"/>
                  </a:moveTo>
                  <a:lnTo>
                    <a:pt x="5592" y="5158"/>
                  </a:lnTo>
                  <a:cubicBezTo>
                    <a:pt x="5410" y="5273"/>
                    <a:pt x="5227" y="5387"/>
                    <a:pt x="5045" y="5478"/>
                  </a:cubicBezTo>
                  <a:lnTo>
                    <a:pt x="4497" y="5181"/>
                  </a:lnTo>
                  <a:cubicBezTo>
                    <a:pt x="4679" y="5067"/>
                    <a:pt x="4885" y="4953"/>
                    <a:pt x="5067" y="4862"/>
                  </a:cubicBezTo>
                  <a:close/>
                  <a:moveTo>
                    <a:pt x="3789" y="4884"/>
                  </a:moveTo>
                  <a:lnTo>
                    <a:pt x="4337" y="5204"/>
                  </a:lnTo>
                  <a:cubicBezTo>
                    <a:pt x="4154" y="5295"/>
                    <a:pt x="3972" y="5409"/>
                    <a:pt x="3789" y="5524"/>
                  </a:cubicBezTo>
                  <a:lnTo>
                    <a:pt x="3196" y="5181"/>
                  </a:lnTo>
                  <a:cubicBezTo>
                    <a:pt x="3401" y="5090"/>
                    <a:pt x="3584" y="4976"/>
                    <a:pt x="3789" y="4884"/>
                  </a:cubicBezTo>
                  <a:close/>
                  <a:moveTo>
                    <a:pt x="14563" y="4930"/>
                  </a:moveTo>
                  <a:lnTo>
                    <a:pt x="15110" y="5227"/>
                  </a:lnTo>
                  <a:cubicBezTo>
                    <a:pt x="15133" y="5227"/>
                    <a:pt x="15133" y="5250"/>
                    <a:pt x="15156" y="5250"/>
                  </a:cubicBezTo>
                  <a:cubicBezTo>
                    <a:pt x="14928" y="5364"/>
                    <a:pt x="14722" y="5501"/>
                    <a:pt x="14494" y="5615"/>
                  </a:cubicBezTo>
                  <a:lnTo>
                    <a:pt x="13946" y="5295"/>
                  </a:lnTo>
                  <a:cubicBezTo>
                    <a:pt x="14152" y="5181"/>
                    <a:pt x="14357" y="5044"/>
                    <a:pt x="14563" y="4930"/>
                  </a:cubicBezTo>
                  <a:close/>
                  <a:moveTo>
                    <a:pt x="13307" y="5044"/>
                  </a:moveTo>
                  <a:lnTo>
                    <a:pt x="13787" y="5318"/>
                  </a:lnTo>
                  <a:cubicBezTo>
                    <a:pt x="13627" y="5409"/>
                    <a:pt x="13444" y="5501"/>
                    <a:pt x="13284" y="5592"/>
                  </a:cubicBezTo>
                  <a:lnTo>
                    <a:pt x="13216" y="5638"/>
                  </a:lnTo>
                  <a:lnTo>
                    <a:pt x="12737" y="5364"/>
                  </a:lnTo>
                  <a:lnTo>
                    <a:pt x="12874" y="5295"/>
                  </a:lnTo>
                  <a:cubicBezTo>
                    <a:pt x="13011" y="5204"/>
                    <a:pt x="13147" y="5113"/>
                    <a:pt x="13307" y="5044"/>
                  </a:cubicBezTo>
                  <a:close/>
                  <a:moveTo>
                    <a:pt x="12029" y="5067"/>
                  </a:moveTo>
                  <a:lnTo>
                    <a:pt x="12554" y="5364"/>
                  </a:lnTo>
                  <a:lnTo>
                    <a:pt x="11983" y="5683"/>
                  </a:lnTo>
                  <a:lnTo>
                    <a:pt x="11481" y="5387"/>
                  </a:lnTo>
                  <a:lnTo>
                    <a:pt x="12029" y="5067"/>
                  </a:lnTo>
                  <a:close/>
                  <a:moveTo>
                    <a:pt x="10774" y="5113"/>
                  </a:moveTo>
                  <a:lnTo>
                    <a:pt x="11276" y="5387"/>
                  </a:lnTo>
                  <a:lnTo>
                    <a:pt x="10705" y="5706"/>
                  </a:lnTo>
                  <a:lnTo>
                    <a:pt x="10226" y="5409"/>
                  </a:lnTo>
                  <a:lnTo>
                    <a:pt x="10774" y="5113"/>
                  </a:lnTo>
                  <a:close/>
                  <a:moveTo>
                    <a:pt x="9495" y="5136"/>
                  </a:moveTo>
                  <a:lnTo>
                    <a:pt x="9998" y="5409"/>
                  </a:lnTo>
                  <a:lnTo>
                    <a:pt x="9906" y="5455"/>
                  </a:lnTo>
                  <a:lnTo>
                    <a:pt x="9450" y="5729"/>
                  </a:lnTo>
                  <a:lnTo>
                    <a:pt x="8948" y="5455"/>
                  </a:lnTo>
                  <a:lnTo>
                    <a:pt x="9336" y="5227"/>
                  </a:lnTo>
                  <a:lnTo>
                    <a:pt x="9495" y="5136"/>
                  </a:lnTo>
                  <a:close/>
                  <a:moveTo>
                    <a:pt x="8217" y="5158"/>
                  </a:moveTo>
                  <a:lnTo>
                    <a:pt x="8651" y="5409"/>
                  </a:lnTo>
                  <a:lnTo>
                    <a:pt x="8719" y="5455"/>
                  </a:lnTo>
                  <a:lnTo>
                    <a:pt x="8172" y="5752"/>
                  </a:lnTo>
                  <a:lnTo>
                    <a:pt x="7989" y="5661"/>
                  </a:lnTo>
                  <a:lnTo>
                    <a:pt x="7669" y="5478"/>
                  </a:lnTo>
                  <a:lnTo>
                    <a:pt x="8217" y="5158"/>
                  </a:lnTo>
                  <a:close/>
                  <a:moveTo>
                    <a:pt x="6939" y="5181"/>
                  </a:moveTo>
                  <a:lnTo>
                    <a:pt x="7464" y="5478"/>
                  </a:lnTo>
                  <a:lnTo>
                    <a:pt x="6916" y="5797"/>
                  </a:lnTo>
                  <a:lnTo>
                    <a:pt x="6391" y="5501"/>
                  </a:lnTo>
                  <a:lnTo>
                    <a:pt x="6939" y="5181"/>
                  </a:lnTo>
                  <a:close/>
                  <a:moveTo>
                    <a:pt x="5684" y="5204"/>
                  </a:moveTo>
                  <a:lnTo>
                    <a:pt x="6209" y="5501"/>
                  </a:lnTo>
                  <a:cubicBezTo>
                    <a:pt x="6026" y="5615"/>
                    <a:pt x="5843" y="5729"/>
                    <a:pt x="5661" y="5820"/>
                  </a:cubicBezTo>
                  <a:lnTo>
                    <a:pt x="5090" y="5524"/>
                  </a:lnTo>
                  <a:cubicBezTo>
                    <a:pt x="5296" y="5409"/>
                    <a:pt x="5478" y="5318"/>
                    <a:pt x="5684" y="5204"/>
                  </a:cubicBezTo>
                  <a:close/>
                  <a:moveTo>
                    <a:pt x="4383" y="5227"/>
                  </a:moveTo>
                  <a:lnTo>
                    <a:pt x="4953" y="5546"/>
                  </a:lnTo>
                  <a:cubicBezTo>
                    <a:pt x="4771" y="5661"/>
                    <a:pt x="4565" y="5752"/>
                    <a:pt x="4383" y="5866"/>
                  </a:cubicBezTo>
                  <a:lnTo>
                    <a:pt x="3812" y="5546"/>
                  </a:lnTo>
                  <a:cubicBezTo>
                    <a:pt x="3995" y="5432"/>
                    <a:pt x="4200" y="5318"/>
                    <a:pt x="4383" y="5227"/>
                  </a:cubicBezTo>
                  <a:close/>
                  <a:moveTo>
                    <a:pt x="15179" y="5273"/>
                  </a:moveTo>
                  <a:cubicBezTo>
                    <a:pt x="15384" y="5387"/>
                    <a:pt x="15590" y="5478"/>
                    <a:pt x="15772" y="5592"/>
                  </a:cubicBezTo>
                  <a:cubicBezTo>
                    <a:pt x="15544" y="5706"/>
                    <a:pt x="15316" y="5843"/>
                    <a:pt x="15088" y="5957"/>
                  </a:cubicBezTo>
                  <a:cubicBezTo>
                    <a:pt x="14905" y="5866"/>
                    <a:pt x="14745" y="5752"/>
                    <a:pt x="14563" y="5638"/>
                  </a:cubicBezTo>
                  <a:cubicBezTo>
                    <a:pt x="14768" y="5524"/>
                    <a:pt x="14974" y="5387"/>
                    <a:pt x="15179" y="5273"/>
                  </a:cubicBezTo>
                  <a:close/>
                  <a:moveTo>
                    <a:pt x="13855" y="5341"/>
                  </a:moveTo>
                  <a:lnTo>
                    <a:pt x="14403" y="5661"/>
                  </a:lnTo>
                  <a:cubicBezTo>
                    <a:pt x="14243" y="5752"/>
                    <a:pt x="14083" y="5843"/>
                    <a:pt x="13924" y="5912"/>
                  </a:cubicBezTo>
                  <a:lnTo>
                    <a:pt x="13809" y="5980"/>
                  </a:lnTo>
                  <a:lnTo>
                    <a:pt x="13307" y="5683"/>
                  </a:lnTo>
                  <a:lnTo>
                    <a:pt x="13307" y="5661"/>
                  </a:lnTo>
                  <a:cubicBezTo>
                    <a:pt x="13490" y="5569"/>
                    <a:pt x="13672" y="5455"/>
                    <a:pt x="13855" y="5341"/>
                  </a:cubicBezTo>
                  <a:close/>
                  <a:moveTo>
                    <a:pt x="12645" y="5409"/>
                  </a:moveTo>
                  <a:lnTo>
                    <a:pt x="13125" y="5683"/>
                  </a:lnTo>
                  <a:lnTo>
                    <a:pt x="12531" y="6003"/>
                  </a:lnTo>
                  <a:lnTo>
                    <a:pt x="12075" y="5729"/>
                  </a:lnTo>
                  <a:lnTo>
                    <a:pt x="12645" y="5409"/>
                  </a:lnTo>
                  <a:close/>
                  <a:moveTo>
                    <a:pt x="11390" y="5455"/>
                  </a:moveTo>
                  <a:lnTo>
                    <a:pt x="11892" y="5729"/>
                  </a:lnTo>
                  <a:lnTo>
                    <a:pt x="11321" y="6049"/>
                  </a:lnTo>
                  <a:lnTo>
                    <a:pt x="10819" y="5775"/>
                  </a:lnTo>
                  <a:lnTo>
                    <a:pt x="11390" y="5455"/>
                  </a:lnTo>
                  <a:close/>
                  <a:moveTo>
                    <a:pt x="10112" y="5478"/>
                  </a:moveTo>
                  <a:lnTo>
                    <a:pt x="10614" y="5752"/>
                  </a:lnTo>
                  <a:lnTo>
                    <a:pt x="10568" y="5797"/>
                  </a:lnTo>
                  <a:lnTo>
                    <a:pt x="10043" y="6071"/>
                  </a:lnTo>
                  <a:lnTo>
                    <a:pt x="9541" y="5797"/>
                  </a:lnTo>
                  <a:lnTo>
                    <a:pt x="9975" y="5569"/>
                  </a:lnTo>
                  <a:lnTo>
                    <a:pt x="10112" y="5478"/>
                  </a:lnTo>
                  <a:close/>
                  <a:moveTo>
                    <a:pt x="8834" y="5501"/>
                  </a:moveTo>
                  <a:lnTo>
                    <a:pt x="9336" y="5797"/>
                  </a:lnTo>
                  <a:lnTo>
                    <a:pt x="8788" y="6117"/>
                  </a:lnTo>
                  <a:lnTo>
                    <a:pt x="8286" y="5820"/>
                  </a:lnTo>
                  <a:lnTo>
                    <a:pt x="8834" y="5501"/>
                  </a:lnTo>
                  <a:close/>
                  <a:moveTo>
                    <a:pt x="7555" y="5524"/>
                  </a:moveTo>
                  <a:lnTo>
                    <a:pt x="7943" y="5752"/>
                  </a:lnTo>
                  <a:lnTo>
                    <a:pt x="8057" y="5820"/>
                  </a:lnTo>
                  <a:lnTo>
                    <a:pt x="7510" y="6140"/>
                  </a:lnTo>
                  <a:lnTo>
                    <a:pt x="7281" y="6003"/>
                  </a:lnTo>
                  <a:lnTo>
                    <a:pt x="7007" y="5843"/>
                  </a:lnTo>
                  <a:lnTo>
                    <a:pt x="7555" y="5524"/>
                  </a:lnTo>
                  <a:close/>
                  <a:moveTo>
                    <a:pt x="6277" y="5546"/>
                  </a:moveTo>
                  <a:lnTo>
                    <a:pt x="6802" y="5843"/>
                  </a:lnTo>
                  <a:cubicBezTo>
                    <a:pt x="6619" y="5957"/>
                    <a:pt x="6437" y="6071"/>
                    <a:pt x="6254" y="6163"/>
                  </a:cubicBezTo>
                  <a:lnTo>
                    <a:pt x="5706" y="5866"/>
                  </a:lnTo>
                  <a:cubicBezTo>
                    <a:pt x="5889" y="5752"/>
                    <a:pt x="6094" y="5661"/>
                    <a:pt x="6277" y="5546"/>
                  </a:cubicBezTo>
                  <a:close/>
                  <a:moveTo>
                    <a:pt x="4999" y="5569"/>
                  </a:moveTo>
                  <a:lnTo>
                    <a:pt x="5547" y="5889"/>
                  </a:lnTo>
                  <a:cubicBezTo>
                    <a:pt x="5364" y="6003"/>
                    <a:pt x="5181" y="6094"/>
                    <a:pt x="4999" y="6208"/>
                  </a:cubicBezTo>
                  <a:lnTo>
                    <a:pt x="4405" y="5889"/>
                  </a:lnTo>
                  <a:cubicBezTo>
                    <a:pt x="4611" y="5775"/>
                    <a:pt x="4793" y="5683"/>
                    <a:pt x="4999" y="5569"/>
                  </a:cubicBezTo>
                  <a:close/>
                  <a:moveTo>
                    <a:pt x="14494" y="5706"/>
                  </a:moveTo>
                  <a:cubicBezTo>
                    <a:pt x="14677" y="5797"/>
                    <a:pt x="14837" y="5912"/>
                    <a:pt x="15019" y="6003"/>
                  </a:cubicBezTo>
                  <a:cubicBezTo>
                    <a:pt x="14859" y="6094"/>
                    <a:pt x="14700" y="6163"/>
                    <a:pt x="14563" y="6254"/>
                  </a:cubicBezTo>
                  <a:lnTo>
                    <a:pt x="14426" y="6322"/>
                  </a:lnTo>
                  <a:cubicBezTo>
                    <a:pt x="14243" y="6231"/>
                    <a:pt x="14083" y="6117"/>
                    <a:pt x="13901" y="6026"/>
                  </a:cubicBezTo>
                  <a:lnTo>
                    <a:pt x="13969" y="6003"/>
                  </a:lnTo>
                  <a:cubicBezTo>
                    <a:pt x="14129" y="5889"/>
                    <a:pt x="14289" y="5797"/>
                    <a:pt x="14471" y="5706"/>
                  </a:cubicBezTo>
                  <a:close/>
                  <a:moveTo>
                    <a:pt x="15795" y="5615"/>
                  </a:moveTo>
                  <a:cubicBezTo>
                    <a:pt x="16001" y="5729"/>
                    <a:pt x="16206" y="5820"/>
                    <a:pt x="16389" y="5934"/>
                  </a:cubicBezTo>
                  <a:cubicBezTo>
                    <a:pt x="16160" y="6071"/>
                    <a:pt x="15932" y="6186"/>
                    <a:pt x="15704" y="6322"/>
                  </a:cubicBezTo>
                  <a:cubicBezTo>
                    <a:pt x="15521" y="6208"/>
                    <a:pt x="15339" y="6094"/>
                    <a:pt x="15156" y="6003"/>
                  </a:cubicBezTo>
                  <a:cubicBezTo>
                    <a:pt x="15362" y="5866"/>
                    <a:pt x="15590" y="5752"/>
                    <a:pt x="15795" y="5615"/>
                  </a:cubicBezTo>
                  <a:close/>
                  <a:moveTo>
                    <a:pt x="13216" y="5729"/>
                  </a:moveTo>
                  <a:lnTo>
                    <a:pt x="13718" y="6026"/>
                  </a:lnTo>
                  <a:lnTo>
                    <a:pt x="13147" y="6345"/>
                  </a:lnTo>
                  <a:lnTo>
                    <a:pt x="13125" y="6322"/>
                  </a:lnTo>
                  <a:lnTo>
                    <a:pt x="12645" y="6049"/>
                  </a:lnTo>
                  <a:lnTo>
                    <a:pt x="13216" y="5729"/>
                  </a:lnTo>
                  <a:close/>
                  <a:moveTo>
                    <a:pt x="11983" y="5797"/>
                  </a:moveTo>
                  <a:lnTo>
                    <a:pt x="12440" y="6049"/>
                  </a:lnTo>
                  <a:lnTo>
                    <a:pt x="11869" y="6368"/>
                  </a:lnTo>
                  <a:lnTo>
                    <a:pt x="11436" y="6117"/>
                  </a:lnTo>
                  <a:lnTo>
                    <a:pt x="11983" y="5797"/>
                  </a:lnTo>
                  <a:close/>
                  <a:moveTo>
                    <a:pt x="10728" y="5820"/>
                  </a:moveTo>
                  <a:lnTo>
                    <a:pt x="11230" y="6117"/>
                  </a:lnTo>
                  <a:lnTo>
                    <a:pt x="11025" y="6208"/>
                  </a:lnTo>
                  <a:lnTo>
                    <a:pt x="10660" y="6437"/>
                  </a:lnTo>
                  <a:lnTo>
                    <a:pt x="10157" y="6140"/>
                  </a:lnTo>
                  <a:lnTo>
                    <a:pt x="10614" y="5889"/>
                  </a:lnTo>
                  <a:lnTo>
                    <a:pt x="10728" y="5820"/>
                  </a:lnTo>
                  <a:close/>
                  <a:moveTo>
                    <a:pt x="9450" y="5843"/>
                  </a:moveTo>
                  <a:lnTo>
                    <a:pt x="9952" y="6140"/>
                  </a:lnTo>
                  <a:lnTo>
                    <a:pt x="9381" y="6459"/>
                  </a:lnTo>
                  <a:lnTo>
                    <a:pt x="8879" y="6163"/>
                  </a:lnTo>
                  <a:lnTo>
                    <a:pt x="9450" y="5843"/>
                  </a:lnTo>
                  <a:close/>
                  <a:moveTo>
                    <a:pt x="8172" y="5889"/>
                  </a:moveTo>
                  <a:lnTo>
                    <a:pt x="8674" y="6163"/>
                  </a:lnTo>
                  <a:lnTo>
                    <a:pt x="8126" y="6482"/>
                  </a:lnTo>
                  <a:lnTo>
                    <a:pt x="7601" y="6186"/>
                  </a:lnTo>
                  <a:lnTo>
                    <a:pt x="8172" y="5889"/>
                  </a:lnTo>
                  <a:close/>
                  <a:moveTo>
                    <a:pt x="6893" y="5912"/>
                  </a:moveTo>
                  <a:lnTo>
                    <a:pt x="7236" y="6094"/>
                  </a:lnTo>
                  <a:lnTo>
                    <a:pt x="7418" y="6208"/>
                  </a:lnTo>
                  <a:cubicBezTo>
                    <a:pt x="7236" y="6300"/>
                    <a:pt x="7053" y="6414"/>
                    <a:pt x="6871" y="6528"/>
                  </a:cubicBezTo>
                  <a:lnTo>
                    <a:pt x="6574" y="6345"/>
                  </a:lnTo>
                  <a:lnTo>
                    <a:pt x="6323" y="6208"/>
                  </a:lnTo>
                  <a:cubicBezTo>
                    <a:pt x="6505" y="6094"/>
                    <a:pt x="6688" y="6003"/>
                    <a:pt x="6871" y="5912"/>
                  </a:cubicBezTo>
                  <a:close/>
                  <a:moveTo>
                    <a:pt x="5592" y="5912"/>
                  </a:moveTo>
                  <a:lnTo>
                    <a:pt x="6163" y="6231"/>
                  </a:lnTo>
                  <a:cubicBezTo>
                    <a:pt x="5980" y="6345"/>
                    <a:pt x="5798" y="6459"/>
                    <a:pt x="5615" y="6551"/>
                  </a:cubicBezTo>
                  <a:lnTo>
                    <a:pt x="5022" y="6231"/>
                  </a:lnTo>
                  <a:cubicBezTo>
                    <a:pt x="5227" y="6117"/>
                    <a:pt x="5410" y="6026"/>
                    <a:pt x="5592" y="5912"/>
                  </a:cubicBezTo>
                  <a:close/>
                  <a:moveTo>
                    <a:pt x="16412" y="5957"/>
                  </a:moveTo>
                  <a:cubicBezTo>
                    <a:pt x="16617" y="6071"/>
                    <a:pt x="16822" y="6163"/>
                    <a:pt x="17005" y="6277"/>
                  </a:cubicBezTo>
                  <a:cubicBezTo>
                    <a:pt x="16777" y="6414"/>
                    <a:pt x="16526" y="6528"/>
                    <a:pt x="16297" y="6665"/>
                  </a:cubicBezTo>
                  <a:cubicBezTo>
                    <a:pt x="16115" y="6551"/>
                    <a:pt x="15932" y="6459"/>
                    <a:pt x="15750" y="6345"/>
                  </a:cubicBezTo>
                  <a:cubicBezTo>
                    <a:pt x="15978" y="6208"/>
                    <a:pt x="16206" y="6094"/>
                    <a:pt x="16412" y="5957"/>
                  </a:cubicBezTo>
                  <a:close/>
                  <a:moveTo>
                    <a:pt x="15088" y="6026"/>
                  </a:moveTo>
                  <a:cubicBezTo>
                    <a:pt x="15270" y="6140"/>
                    <a:pt x="15453" y="6231"/>
                    <a:pt x="15635" y="6345"/>
                  </a:cubicBezTo>
                  <a:cubicBezTo>
                    <a:pt x="15498" y="6414"/>
                    <a:pt x="15339" y="6505"/>
                    <a:pt x="15202" y="6574"/>
                  </a:cubicBezTo>
                  <a:lnTo>
                    <a:pt x="15019" y="6688"/>
                  </a:lnTo>
                  <a:cubicBezTo>
                    <a:pt x="14837" y="6574"/>
                    <a:pt x="14677" y="6482"/>
                    <a:pt x="14494" y="6368"/>
                  </a:cubicBezTo>
                  <a:lnTo>
                    <a:pt x="14608" y="6322"/>
                  </a:lnTo>
                  <a:cubicBezTo>
                    <a:pt x="14768" y="6231"/>
                    <a:pt x="14928" y="6140"/>
                    <a:pt x="15088" y="6026"/>
                  </a:cubicBezTo>
                  <a:close/>
                  <a:moveTo>
                    <a:pt x="12554" y="6117"/>
                  </a:moveTo>
                  <a:lnTo>
                    <a:pt x="13056" y="6391"/>
                  </a:lnTo>
                  <a:lnTo>
                    <a:pt x="12486" y="6710"/>
                  </a:lnTo>
                  <a:cubicBezTo>
                    <a:pt x="12463" y="6710"/>
                    <a:pt x="12440" y="6688"/>
                    <a:pt x="12394" y="6688"/>
                  </a:cubicBezTo>
                  <a:lnTo>
                    <a:pt x="11983" y="6437"/>
                  </a:lnTo>
                  <a:lnTo>
                    <a:pt x="12554" y="6117"/>
                  </a:lnTo>
                  <a:close/>
                  <a:moveTo>
                    <a:pt x="13809" y="6071"/>
                  </a:moveTo>
                  <a:cubicBezTo>
                    <a:pt x="13992" y="6186"/>
                    <a:pt x="14175" y="6277"/>
                    <a:pt x="14334" y="6368"/>
                  </a:cubicBezTo>
                  <a:lnTo>
                    <a:pt x="13741" y="6710"/>
                  </a:lnTo>
                  <a:cubicBezTo>
                    <a:pt x="13581" y="6596"/>
                    <a:pt x="13421" y="6505"/>
                    <a:pt x="13239" y="6414"/>
                  </a:cubicBezTo>
                  <a:lnTo>
                    <a:pt x="13809" y="6071"/>
                  </a:lnTo>
                  <a:close/>
                  <a:moveTo>
                    <a:pt x="11321" y="6163"/>
                  </a:moveTo>
                  <a:lnTo>
                    <a:pt x="11778" y="6414"/>
                  </a:lnTo>
                  <a:lnTo>
                    <a:pt x="11458" y="6596"/>
                  </a:lnTo>
                  <a:lnTo>
                    <a:pt x="11207" y="6756"/>
                  </a:lnTo>
                  <a:lnTo>
                    <a:pt x="10774" y="6482"/>
                  </a:lnTo>
                  <a:lnTo>
                    <a:pt x="11070" y="6322"/>
                  </a:lnTo>
                  <a:lnTo>
                    <a:pt x="11321" y="6163"/>
                  </a:lnTo>
                  <a:close/>
                  <a:moveTo>
                    <a:pt x="10043" y="6186"/>
                  </a:moveTo>
                  <a:lnTo>
                    <a:pt x="10568" y="6482"/>
                  </a:lnTo>
                  <a:lnTo>
                    <a:pt x="9998" y="6802"/>
                  </a:lnTo>
                  <a:lnTo>
                    <a:pt x="9495" y="6505"/>
                  </a:lnTo>
                  <a:lnTo>
                    <a:pt x="10043" y="6186"/>
                  </a:lnTo>
                  <a:close/>
                  <a:moveTo>
                    <a:pt x="8765" y="6231"/>
                  </a:moveTo>
                  <a:lnTo>
                    <a:pt x="9290" y="6505"/>
                  </a:lnTo>
                  <a:lnTo>
                    <a:pt x="8765" y="6825"/>
                  </a:lnTo>
                  <a:lnTo>
                    <a:pt x="8742" y="6825"/>
                  </a:lnTo>
                  <a:lnTo>
                    <a:pt x="8217" y="6528"/>
                  </a:lnTo>
                  <a:lnTo>
                    <a:pt x="8765" y="6231"/>
                  </a:lnTo>
                  <a:close/>
                  <a:moveTo>
                    <a:pt x="7487" y="6254"/>
                  </a:moveTo>
                  <a:lnTo>
                    <a:pt x="8012" y="6551"/>
                  </a:lnTo>
                  <a:cubicBezTo>
                    <a:pt x="7829" y="6642"/>
                    <a:pt x="7669" y="6756"/>
                    <a:pt x="7487" y="6870"/>
                  </a:cubicBezTo>
                  <a:lnTo>
                    <a:pt x="6939" y="6551"/>
                  </a:lnTo>
                  <a:cubicBezTo>
                    <a:pt x="7122" y="6459"/>
                    <a:pt x="7304" y="6345"/>
                    <a:pt x="7487" y="6254"/>
                  </a:cubicBezTo>
                  <a:close/>
                  <a:moveTo>
                    <a:pt x="6209" y="6277"/>
                  </a:moveTo>
                  <a:lnTo>
                    <a:pt x="6505" y="6437"/>
                  </a:lnTo>
                  <a:lnTo>
                    <a:pt x="6756" y="6574"/>
                  </a:lnTo>
                  <a:cubicBezTo>
                    <a:pt x="6574" y="6688"/>
                    <a:pt x="6414" y="6802"/>
                    <a:pt x="6231" y="6893"/>
                  </a:cubicBezTo>
                  <a:lnTo>
                    <a:pt x="6026" y="6779"/>
                  </a:lnTo>
                  <a:lnTo>
                    <a:pt x="5638" y="6574"/>
                  </a:lnTo>
                  <a:cubicBezTo>
                    <a:pt x="5821" y="6459"/>
                    <a:pt x="6026" y="6368"/>
                    <a:pt x="6209" y="6277"/>
                  </a:cubicBezTo>
                  <a:close/>
                  <a:moveTo>
                    <a:pt x="17051" y="6300"/>
                  </a:moveTo>
                  <a:cubicBezTo>
                    <a:pt x="17233" y="6414"/>
                    <a:pt x="17439" y="6505"/>
                    <a:pt x="17621" y="6619"/>
                  </a:cubicBezTo>
                  <a:cubicBezTo>
                    <a:pt x="17370" y="6756"/>
                    <a:pt x="17142" y="6870"/>
                    <a:pt x="16891" y="7007"/>
                  </a:cubicBezTo>
                  <a:cubicBezTo>
                    <a:pt x="16708" y="6916"/>
                    <a:pt x="16526" y="6802"/>
                    <a:pt x="16366" y="6710"/>
                  </a:cubicBezTo>
                  <a:cubicBezTo>
                    <a:pt x="16594" y="6574"/>
                    <a:pt x="16822" y="6437"/>
                    <a:pt x="17051" y="6300"/>
                  </a:cubicBezTo>
                  <a:close/>
                  <a:moveTo>
                    <a:pt x="15704" y="6368"/>
                  </a:moveTo>
                  <a:cubicBezTo>
                    <a:pt x="15887" y="6482"/>
                    <a:pt x="16069" y="6574"/>
                    <a:pt x="16252" y="6688"/>
                  </a:cubicBezTo>
                  <a:cubicBezTo>
                    <a:pt x="16115" y="6756"/>
                    <a:pt x="15978" y="6825"/>
                    <a:pt x="15841" y="6916"/>
                  </a:cubicBezTo>
                  <a:lnTo>
                    <a:pt x="15613" y="7030"/>
                  </a:lnTo>
                  <a:cubicBezTo>
                    <a:pt x="15453" y="6939"/>
                    <a:pt x="15270" y="6825"/>
                    <a:pt x="15110" y="6733"/>
                  </a:cubicBezTo>
                  <a:lnTo>
                    <a:pt x="15247" y="6642"/>
                  </a:lnTo>
                  <a:cubicBezTo>
                    <a:pt x="15407" y="6574"/>
                    <a:pt x="15544" y="6459"/>
                    <a:pt x="15704" y="6368"/>
                  </a:cubicBezTo>
                  <a:close/>
                  <a:moveTo>
                    <a:pt x="14426" y="6414"/>
                  </a:moveTo>
                  <a:cubicBezTo>
                    <a:pt x="14608" y="6505"/>
                    <a:pt x="14791" y="6619"/>
                    <a:pt x="14974" y="6710"/>
                  </a:cubicBezTo>
                  <a:lnTo>
                    <a:pt x="14357" y="7053"/>
                  </a:lnTo>
                  <a:cubicBezTo>
                    <a:pt x="14175" y="6962"/>
                    <a:pt x="14015" y="6847"/>
                    <a:pt x="13855" y="6756"/>
                  </a:cubicBezTo>
                  <a:lnTo>
                    <a:pt x="14426" y="6414"/>
                  </a:lnTo>
                  <a:close/>
                  <a:moveTo>
                    <a:pt x="13170" y="6459"/>
                  </a:moveTo>
                  <a:cubicBezTo>
                    <a:pt x="13330" y="6551"/>
                    <a:pt x="13513" y="6642"/>
                    <a:pt x="13672" y="6733"/>
                  </a:cubicBezTo>
                  <a:lnTo>
                    <a:pt x="13079" y="7076"/>
                  </a:lnTo>
                  <a:cubicBezTo>
                    <a:pt x="12919" y="6984"/>
                    <a:pt x="12759" y="6870"/>
                    <a:pt x="12577" y="6779"/>
                  </a:cubicBezTo>
                  <a:lnTo>
                    <a:pt x="13170" y="6459"/>
                  </a:lnTo>
                  <a:close/>
                  <a:moveTo>
                    <a:pt x="11892" y="6482"/>
                  </a:moveTo>
                  <a:lnTo>
                    <a:pt x="12371" y="6756"/>
                  </a:lnTo>
                  <a:cubicBezTo>
                    <a:pt x="12371" y="6756"/>
                    <a:pt x="12371" y="6756"/>
                    <a:pt x="12394" y="6779"/>
                  </a:cubicBezTo>
                  <a:lnTo>
                    <a:pt x="12098" y="6916"/>
                  </a:lnTo>
                  <a:lnTo>
                    <a:pt x="11824" y="7099"/>
                  </a:lnTo>
                  <a:cubicBezTo>
                    <a:pt x="11778" y="7076"/>
                    <a:pt x="11732" y="7053"/>
                    <a:pt x="11687" y="7030"/>
                  </a:cubicBezTo>
                  <a:lnTo>
                    <a:pt x="11321" y="6802"/>
                  </a:lnTo>
                  <a:lnTo>
                    <a:pt x="11527" y="6688"/>
                  </a:lnTo>
                  <a:lnTo>
                    <a:pt x="11892" y="6482"/>
                  </a:lnTo>
                  <a:close/>
                  <a:moveTo>
                    <a:pt x="10660" y="6551"/>
                  </a:moveTo>
                  <a:lnTo>
                    <a:pt x="11116" y="6802"/>
                  </a:lnTo>
                  <a:lnTo>
                    <a:pt x="10545" y="7121"/>
                  </a:lnTo>
                  <a:lnTo>
                    <a:pt x="10089" y="6870"/>
                  </a:lnTo>
                  <a:lnTo>
                    <a:pt x="10660" y="6551"/>
                  </a:lnTo>
                  <a:close/>
                  <a:moveTo>
                    <a:pt x="9381" y="6574"/>
                  </a:moveTo>
                  <a:lnTo>
                    <a:pt x="9906" y="6847"/>
                  </a:lnTo>
                  <a:lnTo>
                    <a:pt x="9336" y="7190"/>
                  </a:lnTo>
                  <a:lnTo>
                    <a:pt x="8811" y="6893"/>
                  </a:lnTo>
                  <a:lnTo>
                    <a:pt x="9381" y="6574"/>
                  </a:lnTo>
                  <a:close/>
                  <a:moveTo>
                    <a:pt x="8103" y="6596"/>
                  </a:moveTo>
                  <a:lnTo>
                    <a:pt x="8628" y="6893"/>
                  </a:lnTo>
                  <a:cubicBezTo>
                    <a:pt x="8445" y="7007"/>
                    <a:pt x="8263" y="7099"/>
                    <a:pt x="8080" y="7213"/>
                  </a:cubicBezTo>
                  <a:lnTo>
                    <a:pt x="7532" y="6893"/>
                  </a:lnTo>
                  <a:cubicBezTo>
                    <a:pt x="7715" y="6802"/>
                    <a:pt x="7920" y="6688"/>
                    <a:pt x="8103" y="6596"/>
                  </a:cubicBezTo>
                  <a:close/>
                  <a:moveTo>
                    <a:pt x="6825" y="6619"/>
                  </a:moveTo>
                  <a:lnTo>
                    <a:pt x="7373" y="6939"/>
                  </a:lnTo>
                  <a:cubicBezTo>
                    <a:pt x="7190" y="7030"/>
                    <a:pt x="7007" y="7144"/>
                    <a:pt x="6825" y="7258"/>
                  </a:cubicBezTo>
                  <a:lnTo>
                    <a:pt x="6254" y="6916"/>
                  </a:lnTo>
                  <a:cubicBezTo>
                    <a:pt x="6437" y="6825"/>
                    <a:pt x="6619" y="6710"/>
                    <a:pt x="6825" y="6619"/>
                  </a:cubicBezTo>
                  <a:close/>
                  <a:moveTo>
                    <a:pt x="16320" y="6710"/>
                  </a:moveTo>
                  <a:cubicBezTo>
                    <a:pt x="16503" y="6825"/>
                    <a:pt x="16685" y="6916"/>
                    <a:pt x="16868" y="7030"/>
                  </a:cubicBezTo>
                  <a:cubicBezTo>
                    <a:pt x="16731" y="7099"/>
                    <a:pt x="16617" y="7167"/>
                    <a:pt x="16480" y="7235"/>
                  </a:cubicBezTo>
                  <a:lnTo>
                    <a:pt x="16206" y="7372"/>
                  </a:lnTo>
                  <a:cubicBezTo>
                    <a:pt x="16046" y="7281"/>
                    <a:pt x="15864" y="7190"/>
                    <a:pt x="15704" y="7076"/>
                  </a:cubicBezTo>
                  <a:lnTo>
                    <a:pt x="15887" y="6984"/>
                  </a:lnTo>
                  <a:cubicBezTo>
                    <a:pt x="16023" y="6893"/>
                    <a:pt x="16183" y="6802"/>
                    <a:pt x="16320" y="6710"/>
                  </a:cubicBezTo>
                  <a:close/>
                  <a:moveTo>
                    <a:pt x="15065" y="6756"/>
                  </a:moveTo>
                  <a:cubicBezTo>
                    <a:pt x="15225" y="6847"/>
                    <a:pt x="15407" y="6962"/>
                    <a:pt x="15590" y="7053"/>
                  </a:cubicBezTo>
                  <a:lnTo>
                    <a:pt x="14951" y="7395"/>
                  </a:lnTo>
                  <a:cubicBezTo>
                    <a:pt x="14791" y="7304"/>
                    <a:pt x="14608" y="7213"/>
                    <a:pt x="14449" y="7099"/>
                  </a:cubicBezTo>
                  <a:lnTo>
                    <a:pt x="15065" y="6756"/>
                  </a:lnTo>
                  <a:close/>
                  <a:moveTo>
                    <a:pt x="13787" y="6802"/>
                  </a:moveTo>
                  <a:cubicBezTo>
                    <a:pt x="13946" y="6893"/>
                    <a:pt x="14129" y="6984"/>
                    <a:pt x="14289" y="7076"/>
                  </a:cubicBezTo>
                  <a:lnTo>
                    <a:pt x="13672" y="7418"/>
                  </a:lnTo>
                  <a:cubicBezTo>
                    <a:pt x="13513" y="7327"/>
                    <a:pt x="13353" y="7235"/>
                    <a:pt x="13193" y="7144"/>
                  </a:cubicBezTo>
                  <a:lnTo>
                    <a:pt x="13787" y="6802"/>
                  </a:lnTo>
                  <a:close/>
                  <a:moveTo>
                    <a:pt x="12508" y="6825"/>
                  </a:moveTo>
                  <a:cubicBezTo>
                    <a:pt x="12668" y="6916"/>
                    <a:pt x="12851" y="7007"/>
                    <a:pt x="13011" y="7099"/>
                  </a:cubicBezTo>
                  <a:lnTo>
                    <a:pt x="12759" y="7258"/>
                  </a:lnTo>
                  <a:lnTo>
                    <a:pt x="12417" y="7441"/>
                  </a:lnTo>
                  <a:cubicBezTo>
                    <a:pt x="12257" y="7350"/>
                    <a:pt x="12098" y="7258"/>
                    <a:pt x="11915" y="7167"/>
                  </a:cubicBezTo>
                  <a:lnTo>
                    <a:pt x="12166" y="7030"/>
                  </a:lnTo>
                  <a:lnTo>
                    <a:pt x="12508" y="6825"/>
                  </a:lnTo>
                  <a:close/>
                  <a:moveTo>
                    <a:pt x="11230" y="6847"/>
                  </a:moveTo>
                  <a:lnTo>
                    <a:pt x="11641" y="7099"/>
                  </a:lnTo>
                  <a:cubicBezTo>
                    <a:pt x="11687" y="7121"/>
                    <a:pt x="11709" y="7121"/>
                    <a:pt x="11732" y="7144"/>
                  </a:cubicBezTo>
                  <a:lnTo>
                    <a:pt x="11162" y="7464"/>
                  </a:lnTo>
                  <a:cubicBezTo>
                    <a:pt x="11093" y="7441"/>
                    <a:pt x="11048" y="7395"/>
                    <a:pt x="10979" y="7372"/>
                  </a:cubicBezTo>
                  <a:lnTo>
                    <a:pt x="10660" y="7190"/>
                  </a:lnTo>
                  <a:lnTo>
                    <a:pt x="11230" y="6847"/>
                  </a:lnTo>
                  <a:close/>
                  <a:moveTo>
                    <a:pt x="9998" y="6916"/>
                  </a:moveTo>
                  <a:lnTo>
                    <a:pt x="10454" y="7167"/>
                  </a:lnTo>
                  <a:lnTo>
                    <a:pt x="9883" y="7509"/>
                  </a:lnTo>
                  <a:lnTo>
                    <a:pt x="9427" y="7235"/>
                  </a:lnTo>
                  <a:lnTo>
                    <a:pt x="9998" y="6916"/>
                  </a:lnTo>
                  <a:close/>
                  <a:moveTo>
                    <a:pt x="8719" y="6939"/>
                  </a:moveTo>
                  <a:lnTo>
                    <a:pt x="9244" y="7235"/>
                  </a:lnTo>
                  <a:lnTo>
                    <a:pt x="9222" y="7235"/>
                  </a:lnTo>
                  <a:cubicBezTo>
                    <a:pt x="9039" y="7350"/>
                    <a:pt x="8879" y="7464"/>
                    <a:pt x="8697" y="7555"/>
                  </a:cubicBezTo>
                  <a:lnTo>
                    <a:pt x="8149" y="7258"/>
                  </a:lnTo>
                  <a:cubicBezTo>
                    <a:pt x="8331" y="7144"/>
                    <a:pt x="8514" y="7053"/>
                    <a:pt x="8719" y="6939"/>
                  </a:cubicBezTo>
                  <a:close/>
                  <a:moveTo>
                    <a:pt x="7418" y="6962"/>
                  </a:moveTo>
                  <a:lnTo>
                    <a:pt x="7989" y="7281"/>
                  </a:lnTo>
                  <a:cubicBezTo>
                    <a:pt x="7806" y="7372"/>
                    <a:pt x="7624" y="7487"/>
                    <a:pt x="7441" y="7601"/>
                  </a:cubicBezTo>
                  <a:lnTo>
                    <a:pt x="6848" y="7258"/>
                  </a:lnTo>
                  <a:cubicBezTo>
                    <a:pt x="7053" y="7167"/>
                    <a:pt x="7236" y="7053"/>
                    <a:pt x="7418" y="6962"/>
                  </a:cubicBezTo>
                  <a:close/>
                  <a:moveTo>
                    <a:pt x="16297" y="7441"/>
                  </a:moveTo>
                  <a:lnTo>
                    <a:pt x="16297" y="7441"/>
                  </a:lnTo>
                  <a:cubicBezTo>
                    <a:pt x="16457" y="7532"/>
                    <a:pt x="16640" y="7624"/>
                    <a:pt x="16800" y="7738"/>
                  </a:cubicBezTo>
                  <a:cubicBezTo>
                    <a:pt x="16640" y="7624"/>
                    <a:pt x="16480" y="7532"/>
                    <a:pt x="16297" y="7441"/>
                  </a:cubicBezTo>
                  <a:close/>
                  <a:moveTo>
                    <a:pt x="15681" y="7099"/>
                  </a:moveTo>
                  <a:cubicBezTo>
                    <a:pt x="15841" y="7190"/>
                    <a:pt x="16023" y="7304"/>
                    <a:pt x="16206" y="7395"/>
                  </a:cubicBezTo>
                  <a:lnTo>
                    <a:pt x="15544" y="7760"/>
                  </a:lnTo>
                  <a:cubicBezTo>
                    <a:pt x="15384" y="7646"/>
                    <a:pt x="15202" y="7555"/>
                    <a:pt x="15042" y="7464"/>
                  </a:cubicBezTo>
                  <a:lnTo>
                    <a:pt x="15681" y="7099"/>
                  </a:lnTo>
                  <a:close/>
                  <a:moveTo>
                    <a:pt x="14403" y="7144"/>
                  </a:moveTo>
                  <a:cubicBezTo>
                    <a:pt x="14563" y="7235"/>
                    <a:pt x="14745" y="7327"/>
                    <a:pt x="14905" y="7418"/>
                  </a:cubicBezTo>
                  <a:lnTo>
                    <a:pt x="14289" y="7783"/>
                  </a:lnTo>
                  <a:cubicBezTo>
                    <a:pt x="14106" y="7669"/>
                    <a:pt x="13946" y="7578"/>
                    <a:pt x="13787" y="7487"/>
                  </a:cubicBezTo>
                  <a:lnTo>
                    <a:pt x="14403" y="7144"/>
                  </a:lnTo>
                  <a:close/>
                  <a:moveTo>
                    <a:pt x="13125" y="7167"/>
                  </a:moveTo>
                  <a:cubicBezTo>
                    <a:pt x="13284" y="7258"/>
                    <a:pt x="13467" y="7350"/>
                    <a:pt x="13627" y="7441"/>
                  </a:cubicBezTo>
                  <a:lnTo>
                    <a:pt x="13399" y="7578"/>
                  </a:lnTo>
                  <a:lnTo>
                    <a:pt x="13011" y="7806"/>
                  </a:lnTo>
                  <a:cubicBezTo>
                    <a:pt x="12851" y="7692"/>
                    <a:pt x="12691" y="7601"/>
                    <a:pt x="12531" y="7509"/>
                  </a:cubicBezTo>
                  <a:lnTo>
                    <a:pt x="12805" y="7350"/>
                  </a:lnTo>
                  <a:lnTo>
                    <a:pt x="13125" y="7167"/>
                  </a:lnTo>
                  <a:close/>
                  <a:moveTo>
                    <a:pt x="11846" y="7213"/>
                  </a:moveTo>
                  <a:cubicBezTo>
                    <a:pt x="12006" y="7304"/>
                    <a:pt x="12189" y="7395"/>
                    <a:pt x="12349" y="7487"/>
                  </a:cubicBezTo>
                  <a:lnTo>
                    <a:pt x="11755" y="7829"/>
                  </a:lnTo>
                  <a:cubicBezTo>
                    <a:pt x="11595" y="7715"/>
                    <a:pt x="11413" y="7624"/>
                    <a:pt x="11253" y="7532"/>
                  </a:cubicBezTo>
                  <a:lnTo>
                    <a:pt x="11846" y="7213"/>
                  </a:lnTo>
                  <a:close/>
                  <a:moveTo>
                    <a:pt x="10568" y="7235"/>
                  </a:moveTo>
                  <a:lnTo>
                    <a:pt x="10933" y="7441"/>
                  </a:lnTo>
                  <a:cubicBezTo>
                    <a:pt x="10979" y="7464"/>
                    <a:pt x="11025" y="7487"/>
                    <a:pt x="11070" y="7509"/>
                  </a:cubicBezTo>
                  <a:lnTo>
                    <a:pt x="10500" y="7852"/>
                  </a:lnTo>
                  <a:cubicBezTo>
                    <a:pt x="10431" y="7806"/>
                    <a:pt x="10340" y="7760"/>
                    <a:pt x="10271" y="7715"/>
                  </a:cubicBezTo>
                  <a:lnTo>
                    <a:pt x="9975" y="7555"/>
                  </a:lnTo>
                  <a:lnTo>
                    <a:pt x="10568" y="7235"/>
                  </a:lnTo>
                  <a:close/>
                  <a:moveTo>
                    <a:pt x="9336" y="7281"/>
                  </a:moveTo>
                  <a:lnTo>
                    <a:pt x="9792" y="7555"/>
                  </a:lnTo>
                  <a:lnTo>
                    <a:pt x="9678" y="7624"/>
                  </a:lnTo>
                  <a:cubicBezTo>
                    <a:pt x="9518" y="7715"/>
                    <a:pt x="9381" y="7806"/>
                    <a:pt x="9244" y="7875"/>
                  </a:cubicBezTo>
                  <a:lnTo>
                    <a:pt x="8742" y="7601"/>
                  </a:lnTo>
                  <a:cubicBezTo>
                    <a:pt x="8925" y="7509"/>
                    <a:pt x="9107" y="7418"/>
                    <a:pt x="9267" y="7327"/>
                  </a:cubicBezTo>
                  <a:lnTo>
                    <a:pt x="9336" y="7281"/>
                  </a:lnTo>
                  <a:close/>
                  <a:moveTo>
                    <a:pt x="8035" y="7304"/>
                  </a:moveTo>
                  <a:lnTo>
                    <a:pt x="8605" y="7624"/>
                  </a:lnTo>
                  <a:cubicBezTo>
                    <a:pt x="8400" y="7738"/>
                    <a:pt x="8217" y="7829"/>
                    <a:pt x="8035" y="7943"/>
                  </a:cubicBezTo>
                  <a:lnTo>
                    <a:pt x="7464" y="7601"/>
                  </a:lnTo>
                  <a:cubicBezTo>
                    <a:pt x="7647" y="7509"/>
                    <a:pt x="7852" y="7395"/>
                    <a:pt x="8035" y="7304"/>
                  </a:cubicBezTo>
                  <a:close/>
                  <a:moveTo>
                    <a:pt x="15019" y="7487"/>
                  </a:moveTo>
                  <a:cubicBezTo>
                    <a:pt x="15179" y="7578"/>
                    <a:pt x="15362" y="7669"/>
                    <a:pt x="15521" y="7760"/>
                  </a:cubicBezTo>
                  <a:lnTo>
                    <a:pt x="14882" y="8126"/>
                  </a:lnTo>
                  <a:cubicBezTo>
                    <a:pt x="14722" y="8034"/>
                    <a:pt x="14540" y="7943"/>
                    <a:pt x="14380" y="7829"/>
                  </a:cubicBezTo>
                  <a:lnTo>
                    <a:pt x="15019" y="7487"/>
                  </a:lnTo>
                  <a:close/>
                  <a:moveTo>
                    <a:pt x="13741" y="7509"/>
                  </a:moveTo>
                  <a:cubicBezTo>
                    <a:pt x="13901" y="7601"/>
                    <a:pt x="14083" y="7692"/>
                    <a:pt x="14243" y="7783"/>
                  </a:cubicBezTo>
                  <a:lnTo>
                    <a:pt x="14038" y="7920"/>
                  </a:lnTo>
                  <a:lnTo>
                    <a:pt x="13604" y="8148"/>
                  </a:lnTo>
                  <a:cubicBezTo>
                    <a:pt x="13444" y="8057"/>
                    <a:pt x="13284" y="7966"/>
                    <a:pt x="13125" y="7852"/>
                  </a:cubicBezTo>
                  <a:lnTo>
                    <a:pt x="13444" y="7669"/>
                  </a:lnTo>
                  <a:lnTo>
                    <a:pt x="13741" y="7509"/>
                  </a:lnTo>
                  <a:close/>
                  <a:moveTo>
                    <a:pt x="12463" y="7555"/>
                  </a:moveTo>
                  <a:cubicBezTo>
                    <a:pt x="12623" y="7646"/>
                    <a:pt x="12805" y="7738"/>
                    <a:pt x="12965" y="7829"/>
                  </a:cubicBezTo>
                  <a:lnTo>
                    <a:pt x="12349" y="8171"/>
                  </a:lnTo>
                  <a:cubicBezTo>
                    <a:pt x="12189" y="8080"/>
                    <a:pt x="12029" y="7989"/>
                    <a:pt x="11846" y="7875"/>
                  </a:cubicBezTo>
                  <a:lnTo>
                    <a:pt x="12463" y="7555"/>
                  </a:lnTo>
                  <a:close/>
                  <a:moveTo>
                    <a:pt x="11162" y="7578"/>
                  </a:moveTo>
                  <a:cubicBezTo>
                    <a:pt x="11344" y="7669"/>
                    <a:pt x="11527" y="7760"/>
                    <a:pt x="11687" y="7852"/>
                  </a:cubicBezTo>
                  <a:lnTo>
                    <a:pt x="11093" y="8194"/>
                  </a:lnTo>
                  <a:cubicBezTo>
                    <a:pt x="10933" y="8103"/>
                    <a:pt x="10751" y="7989"/>
                    <a:pt x="10591" y="7897"/>
                  </a:cubicBezTo>
                  <a:lnTo>
                    <a:pt x="11162" y="7578"/>
                  </a:lnTo>
                  <a:close/>
                  <a:moveTo>
                    <a:pt x="9883" y="7601"/>
                  </a:moveTo>
                  <a:lnTo>
                    <a:pt x="10226" y="7783"/>
                  </a:lnTo>
                  <a:cubicBezTo>
                    <a:pt x="10294" y="7829"/>
                    <a:pt x="10363" y="7852"/>
                    <a:pt x="10408" y="7897"/>
                  </a:cubicBezTo>
                  <a:lnTo>
                    <a:pt x="10317" y="7943"/>
                  </a:lnTo>
                  <a:cubicBezTo>
                    <a:pt x="10157" y="8034"/>
                    <a:pt x="9998" y="8148"/>
                    <a:pt x="9838" y="8240"/>
                  </a:cubicBezTo>
                  <a:cubicBezTo>
                    <a:pt x="9747" y="8171"/>
                    <a:pt x="9655" y="8126"/>
                    <a:pt x="9564" y="8057"/>
                  </a:cubicBezTo>
                  <a:lnTo>
                    <a:pt x="9313" y="7920"/>
                  </a:lnTo>
                  <a:cubicBezTo>
                    <a:pt x="9450" y="7852"/>
                    <a:pt x="9587" y="7783"/>
                    <a:pt x="9724" y="7692"/>
                  </a:cubicBezTo>
                  <a:lnTo>
                    <a:pt x="9883" y="7601"/>
                  </a:lnTo>
                  <a:close/>
                  <a:moveTo>
                    <a:pt x="8651" y="7646"/>
                  </a:moveTo>
                  <a:lnTo>
                    <a:pt x="9153" y="7943"/>
                  </a:lnTo>
                  <a:cubicBezTo>
                    <a:pt x="8970" y="8034"/>
                    <a:pt x="8788" y="8148"/>
                    <a:pt x="8582" y="8263"/>
                  </a:cubicBezTo>
                  <a:lnTo>
                    <a:pt x="8080" y="7966"/>
                  </a:lnTo>
                  <a:cubicBezTo>
                    <a:pt x="8263" y="7852"/>
                    <a:pt x="8468" y="7760"/>
                    <a:pt x="8651" y="7646"/>
                  </a:cubicBezTo>
                  <a:close/>
                  <a:moveTo>
                    <a:pt x="14357" y="7852"/>
                  </a:moveTo>
                  <a:cubicBezTo>
                    <a:pt x="14517" y="7943"/>
                    <a:pt x="14700" y="8034"/>
                    <a:pt x="14859" y="8126"/>
                  </a:cubicBezTo>
                  <a:lnTo>
                    <a:pt x="14677" y="8240"/>
                  </a:lnTo>
                  <a:lnTo>
                    <a:pt x="14220" y="8491"/>
                  </a:lnTo>
                  <a:cubicBezTo>
                    <a:pt x="14060" y="8400"/>
                    <a:pt x="13878" y="8308"/>
                    <a:pt x="13718" y="8217"/>
                  </a:cubicBezTo>
                  <a:lnTo>
                    <a:pt x="14083" y="8012"/>
                  </a:lnTo>
                  <a:lnTo>
                    <a:pt x="14357" y="7852"/>
                  </a:lnTo>
                  <a:close/>
                  <a:moveTo>
                    <a:pt x="13079" y="7875"/>
                  </a:moveTo>
                  <a:cubicBezTo>
                    <a:pt x="13239" y="7989"/>
                    <a:pt x="13421" y="8080"/>
                    <a:pt x="13581" y="8171"/>
                  </a:cubicBezTo>
                  <a:lnTo>
                    <a:pt x="12965" y="8537"/>
                  </a:lnTo>
                  <a:cubicBezTo>
                    <a:pt x="12782" y="8422"/>
                    <a:pt x="12623" y="8331"/>
                    <a:pt x="12463" y="8240"/>
                  </a:cubicBezTo>
                  <a:lnTo>
                    <a:pt x="13079" y="7875"/>
                  </a:lnTo>
                  <a:close/>
                  <a:moveTo>
                    <a:pt x="11801" y="7920"/>
                  </a:moveTo>
                  <a:cubicBezTo>
                    <a:pt x="11961" y="8012"/>
                    <a:pt x="12143" y="8103"/>
                    <a:pt x="12303" y="8194"/>
                  </a:cubicBezTo>
                  <a:lnTo>
                    <a:pt x="11687" y="8559"/>
                  </a:lnTo>
                  <a:cubicBezTo>
                    <a:pt x="11527" y="8445"/>
                    <a:pt x="11344" y="8354"/>
                    <a:pt x="11185" y="8263"/>
                  </a:cubicBezTo>
                  <a:lnTo>
                    <a:pt x="11801" y="7920"/>
                  </a:lnTo>
                  <a:close/>
                  <a:moveTo>
                    <a:pt x="10500" y="7943"/>
                  </a:moveTo>
                  <a:cubicBezTo>
                    <a:pt x="10682" y="8034"/>
                    <a:pt x="10865" y="8148"/>
                    <a:pt x="11025" y="8240"/>
                  </a:cubicBezTo>
                  <a:lnTo>
                    <a:pt x="10956" y="8285"/>
                  </a:lnTo>
                  <a:cubicBezTo>
                    <a:pt x="10774" y="8377"/>
                    <a:pt x="10614" y="8491"/>
                    <a:pt x="10454" y="8582"/>
                  </a:cubicBezTo>
                  <a:cubicBezTo>
                    <a:pt x="10271" y="8468"/>
                    <a:pt x="10089" y="8377"/>
                    <a:pt x="9906" y="8263"/>
                  </a:cubicBezTo>
                  <a:cubicBezTo>
                    <a:pt x="10066" y="8194"/>
                    <a:pt x="10203" y="8103"/>
                    <a:pt x="10363" y="8034"/>
                  </a:cubicBezTo>
                  <a:lnTo>
                    <a:pt x="10500" y="7943"/>
                  </a:lnTo>
                  <a:close/>
                  <a:moveTo>
                    <a:pt x="9222" y="7966"/>
                  </a:moveTo>
                  <a:lnTo>
                    <a:pt x="9518" y="8148"/>
                  </a:lnTo>
                  <a:cubicBezTo>
                    <a:pt x="9610" y="8194"/>
                    <a:pt x="9678" y="8240"/>
                    <a:pt x="9769" y="8285"/>
                  </a:cubicBezTo>
                  <a:cubicBezTo>
                    <a:pt x="9587" y="8377"/>
                    <a:pt x="9381" y="8491"/>
                    <a:pt x="9199" y="8605"/>
                  </a:cubicBezTo>
                  <a:cubicBezTo>
                    <a:pt x="9130" y="8582"/>
                    <a:pt x="9085" y="8537"/>
                    <a:pt x="9016" y="8514"/>
                  </a:cubicBezTo>
                  <a:lnTo>
                    <a:pt x="8628" y="8285"/>
                  </a:lnTo>
                  <a:cubicBezTo>
                    <a:pt x="8834" y="8171"/>
                    <a:pt x="9016" y="8080"/>
                    <a:pt x="9222" y="7966"/>
                  </a:cubicBezTo>
                  <a:close/>
                  <a:moveTo>
                    <a:pt x="14312" y="8559"/>
                  </a:moveTo>
                  <a:lnTo>
                    <a:pt x="14312" y="8559"/>
                  </a:lnTo>
                  <a:cubicBezTo>
                    <a:pt x="14426" y="8628"/>
                    <a:pt x="14540" y="8696"/>
                    <a:pt x="14677" y="8765"/>
                  </a:cubicBezTo>
                  <a:cubicBezTo>
                    <a:pt x="14563" y="8696"/>
                    <a:pt x="14449" y="8628"/>
                    <a:pt x="14312" y="8559"/>
                  </a:cubicBezTo>
                  <a:close/>
                  <a:moveTo>
                    <a:pt x="13695" y="8217"/>
                  </a:moveTo>
                  <a:cubicBezTo>
                    <a:pt x="13855" y="8331"/>
                    <a:pt x="14038" y="8422"/>
                    <a:pt x="14197" y="8514"/>
                  </a:cubicBezTo>
                  <a:lnTo>
                    <a:pt x="13558" y="8879"/>
                  </a:lnTo>
                  <a:cubicBezTo>
                    <a:pt x="13399" y="8788"/>
                    <a:pt x="13216" y="8673"/>
                    <a:pt x="13056" y="8582"/>
                  </a:cubicBezTo>
                  <a:lnTo>
                    <a:pt x="13695" y="8217"/>
                  </a:lnTo>
                  <a:close/>
                  <a:moveTo>
                    <a:pt x="12417" y="8263"/>
                  </a:moveTo>
                  <a:cubicBezTo>
                    <a:pt x="12577" y="8354"/>
                    <a:pt x="12759" y="8445"/>
                    <a:pt x="12919" y="8537"/>
                  </a:cubicBezTo>
                  <a:lnTo>
                    <a:pt x="12303" y="8902"/>
                  </a:lnTo>
                  <a:cubicBezTo>
                    <a:pt x="12120" y="8810"/>
                    <a:pt x="11961" y="8696"/>
                    <a:pt x="11778" y="8605"/>
                  </a:cubicBezTo>
                  <a:lnTo>
                    <a:pt x="12417" y="8263"/>
                  </a:lnTo>
                  <a:close/>
                  <a:moveTo>
                    <a:pt x="11116" y="8285"/>
                  </a:moveTo>
                  <a:cubicBezTo>
                    <a:pt x="11299" y="8377"/>
                    <a:pt x="11481" y="8491"/>
                    <a:pt x="11641" y="8582"/>
                  </a:cubicBezTo>
                  <a:lnTo>
                    <a:pt x="11595" y="8605"/>
                  </a:lnTo>
                  <a:cubicBezTo>
                    <a:pt x="11413" y="8719"/>
                    <a:pt x="11230" y="8833"/>
                    <a:pt x="11048" y="8925"/>
                  </a:cubicBezTo>
                  <a:cubicBezTo>
                    <a:pt x="10865" y="8833"/>
                    <a:pt x="10682" y="8719"/>
                    <a:pt x="10500" y="8628"/>
                  </a:cubicBezTo>
                  <a:cubicBezTo>
                    <a:pt x="10660" y="8537"/>
                    <a:pt x="10842" y="8445"/>
                    <a:pt x="11002" y="8354"/>
                  </a:cubicBezTo>
                  <a:lnTo>
                    <a:pt x="11116" y="8285"/>
                  </a:lnTo>
                  <a:close/>
                  <a:moveTo>
                    <a:pt x="9838" y="8308"/>
                  </a:moveTo>
                  <a:cubicBezTo>
                    <a:pt x="10020" y="8422"/>
                    <a:pt x="10203" y="8514"/>
                    <a:pt x="10386" y="8628"/>
                  </a:cubicBezTo>
                  <a:cubicBezTo>
                    <a:pt x="10180" y="8742"/>
                    <a:pt x="9998" y="8856"/>
                    <a:pt x="9792" y="8970"/>
                  </a:cubicBezTo>
                  <a:cubicBezTo>
                    <a:pt x="9610" y="8856"/>
                    <a:pt x="9427" y="8742"/>
                    <a:pt x="9222" y="8628"/>
                  </a:cubicBezTo>
                  <a:cubicBezTo>
                    <a:pt x="9427" y="8514"/>
                    <a:pt x="9632" y="8422"/>
                    <a:pt x="9838" y="8308"/>
                  </a:cubicBezTo>
                  <a:close/>
                  <a:moveTo>
                    <a:pt x="13033" y="8605"/>
                  </a:moveTo>
                  <a:cubicBezTo>
                    <a:pt x="13193" y="8696"/>
                    <a:pt x="13376" y="8788"/>
                    <a:pt x="13536" y="8879"/>
                  </a:cubicBezTo>
                  <a:lnTo>
                    <a:pt x="12896" y="9244"/>
                  </a:lnTo>
                  <a:cubicBezTo>
                    <a:pt x="12737" y="9153"/>
                    <a:pt x="12554" y="9061"/>
                    <a:pt x="12394" y="8947"/>
                  </a:cubicBezTo>
                  <a:lnTo>
                    <a:pt x="13033" y="8605"/>
                  </a:lnTo>
                  <a:close/>
                  <a:moveTo>
                    <a:pt x="11732" y="8628"/>
                  </a:moveTo>
                  <a:cubicBezTo>
                    <a:pt x="11915" y="8719"/>
                    <a:pt x="12098" y="8833"/>
                    <a:pt x="12280" y="8925"/>
                  </a:cubicBezTo>
                  <a:lnTo>
                    <a:pt x="12234" y="8947"/>
                  </a:lnTo>
                  <a:cubicBezTo>
                    <a:pt x="12029" y="9061"/>
                    <a:pt x="11846" y="9176"/>
                    <a:pt x="11641" y="9290"/>
                  </a:cubicBezTo>
                  <a:cubicBezTo>
                    <a:pt x="11458" y="9176"/>
                    <a:pt x="11276" y="9084"/>
                    <a:pt x="11116" y="8970"/>
                  </a:cubicBezTo>
                  <a:cubicBezTo>
                    <a:pt x="11276" y="8879"/>
                    <a:pt x="11458" y="8788"/>
                    <a:pt x="11641" y="8673"/>
                  </a:cubicBezTo>
                  <a:lnTo>
                    <a:pt x="11732" y="8628"/>
                  </a:lnTo>
                  <a:close/>
                  <a:moveTo>
                    <a:pt x="10454" y="8651"/>
                  </a:moveTo>
                  <a:cubicBezTo>
                    <a:pt x="10637" y="8765"/>
                    <a:pt x="10819" y="8856"/>
                    <a:pt x="11002" y="8970"/>
                  </a:cubicBezTo>
                  <a:cubicBezTo>
                    <a:pt x="10796" y="9084"/>
                    <a:pt x="10591" y="9198"/>
                    <a:pt x="10408" y="9313"/>
                  </a:cubicBezTo>
                  <a:cubicBezTo>
                    <a:pt x="10203" y="9198"/>
                    <a:pt x="10020" y="9084"/>
                    <a:pt x="9838" y="8993"/>
                  </a:cubicBezTo>
                  <a:cubicBezTo>
                    <a:pt x="10043" y="8879"/>
                    <a:pt x="10249" y="8765"/>
                    <a:pt x="10454" y="8651"/>
                  </a:cubicBezTo>
                  <a:close/>
                  <a:moveTo>
                    <a:pt x="12349" y="8970"/>
                  </a:moveTo>
                  <a:cubicBezTo>
                    <a:pt x="12531" y="9061"/>
                    <a:pt x="12714" y="9153"/>
                    <a:pt x="12896" y="9267"/>
                  </a:cubicBezTo>
                  <a:lnTo>
                    <a:pt x="12874" y="9267"/>
                  </a:lnTo>
                  <a:cubicBezTo>
                    <a:pt x="12668" y="9381"/>
                    <a:pt x="12463" y="9518"/>
                    <a:pt x="12257" y="9632"/>
                  </a:cubicBezTo>
                  <a:cubicBezTo>
                    <a:pt x="12075" y="9541"/>
                    <a:pt x="11892" y="9427"/>
                    <a:pt x="11709" y="9313"/>
                  </a:cubicBezTo>
                  <a:cubicBezTo>
                    <a:pt x="11892" y="9221"/>
                    <a:pt x="12098" y="9107"/>
                    <a:pt x="12280" y="9016"/>
                  </a:cubicBezTo>
                  <a:lnTo>
                    <a:pt x="12349" y="8970"/>
                  </a:lnTo>
                  <a:close/>
                  <a:moveTo>
                    <a:pt x="11070" y="8993"/>
                  </a:moveTo>
                  <a:cubicBezTo>
                    <a:pt x="11253" y="9084"/>
                    <a:pt x="11436" y="9198"/>
                    <a:pt x="11618" y="9313"/>
                  </a:cubicBezTo>
                  <a:cubicBezTo>
                    <a:pt x="11413" y="9427"/>
                    <a:pt x="11207" y="9541"/>
                    <a:pt x="11002" y="9678"/>
                  </a:cubicBezTo>
                  <a:cubicBezTo>
                    <a:pt x="10819" y="9564"/>
                    <a:pt x="10614" y="9450"/>
                    <a:pt x="10431" y="9335"/>
                  </a:cubicBezTo>
                  <a:cubicBezTo>
                    <a:pt x="10637" y="9221"/>
                    <a:pt x="10842" y="9107"/>
                    <a:pt x="11070" y="8993"/>
                  </a:cubicBezTo>
                  <a:close/>
                  <a:moveTo>
                    <a:pt x="11618" y="10043"/>
                  </a:moveTo>
                  <a:lnTo>
                    <a:pt x="11618" y="10043"/>
                  </a:lnTo>
                  <a:cubicBezTo>
                    <a:pt x="11732" y="10111"/>
                    <a:pt x="11869" y="10180"/>
                    <a:pt x="11983" y="10248"/>
                  </a:cubicBezTo>
                  <a:cubicBezTo>
                    <a:pt x="11869" y="10180"/>
                    <a:pt x="11755" y="10111"/>
                    <a:pt x="11618" y="10043"/>
                  </a:cubicBezTo>
                  <a:close/>
                  <a:moveTo>
                    <a:pt x="7486" y="0"/>
                  </a:moveTo>
                  <a:cubicBezTo>
                    <a:pt x="7236" y="137"/>
                    <a:pt x="6985" y="274"/>
                    <a:pt x="6734" y="411"/>
                  </a:cubicBezTo>
                  <a:cubicBezTo>
                    <a:pt x="6528" y="297"/>
                    <a:pt x="6346" y="182"/>
                    <a:pt x="6140" y="68"/>
                  </a:cubicBezTo>
                  <a:lnTo>
                    <a:pt x="6140" y="68"/>
                  </a:lnTo>
                  <a:cubicBezTo>
                    <a:pt x="6323" y="182"/>
                    <a:pt x="6528" y="297"/>
                    <a:pt x="6711" y="411"/>
                  </a:cubicBezTo>
                  <a:cubicBezTo>
                    <a:pt x="6460" y="548"/>
                    <a:pt x="6231" y="662"/>
                    <a:pt x="5980" y="799"/>
                  </a:cubicBezTo>
                  <a:cubicBezTo>
                    <a:pt x="5821" y="731"/>
                    <a:pt x="5685" y="640"/>
                    <a:pt x="5527" y="549"/>
                  </a:cubicBezTo>
                  <a:lnTo>
                    <a:pt x="5527" y="549"/>
                  </a:lnTo>
                  <a:cubicBezTo>
                    <a:pt x="5685" y="640"/>
                    <a:pt x="5821" y="731"/>
                    <a:pt x="5958" y="822"/>
                  </a:cubicBezTo>
                  <a:cubicBezTo>
                    <a:pt x="5866" y="867"/>
                    <a:pt x="5752" y="913"/>
                    <a:pt x="5661" y="981"/>
                  </a:cubicBezTo>
                  <a:lnTo>
                    <a:pt x="5296" y="1164"/>
                  </a:lnTo>
                  <a:cubicBezTo>
                    <a:pt x="5136" y="1095"/>
                    <a:pt x="4976" y="981"/>
                    <a:pt x="4816" y="913"/>
                  </a:cubicBezTo>
                  <a:lnTo>
                    <a:pt x="4816" y="913"/>
                  </a:lnTo>
                  <a:cubicBezTo>
                    <a:pt x="4976" y="1004"/>
                    <a:pt x="5136" y="1095"/>
                    <a:pt x="5296" y="1187"/>
                  </a:cubicBezTo>
                  <a:lnTo>
                    <a:pt x="4634" y="1552"/>
                  </a:lnTo>
                  <a:lnTo>
                    <a:pt x="3972" y="1917"/>
                  </a:lnTo>
                  <a:cubicBezTo>
                    <a:pt x="3789" y="1803"/>
                    <a:pt x="3584" y="1712"/>
                    <a:pt x="3401" y="1598"/>
                  </a:cubicBezTo>
                  <a:lnTo>
                    <a:pt x="3401" y="1598"/>
                  </a:lnTo>
                  <a:cubicBezTo>
                    <a:pt x="3584" y="1712"/>
                    <a:pt x="3766" y="1826"/>
                    <a:pt x="3949" y="1917"/>
                  </a:cubicBezTo>
                  <a:lnTo>
                    <a:pt x="3858" y="1986"/>
                  </a:lnTo>
                  <a:lnTo>
                    <a:pt x="3310" y="2282"/>
                  </a:lnTo>
                  <a:cubicBezTo>
                    <a:pt x="3104" y="2168"/>
                    <a:pt x="2899" y="2054"/>
                    <a:pt x="2671" y="1940"/>
                  </a:cubicBezTo>
                  <a:lnTo>
                    <a:pt x="2671" y="1940"/>
                  </a:lnTo>
                  <a:cubicBezTo>
                    <a:pt x="2876" y="2054"/>
                    <a:pt x="3082" y="2191"/>
                    <a:pt x="3287" y="2305"/>
                  </a:cubicBezTo>
                  <a:lnTo>
                    <a:pt x="2648" y="2670"/>
                  </a:lnTo>
                  <a:cubicBezTo>
                    <a:pt x="2420" y="2534"/>
                    <a:pt x="2191" y="2419"/>
                    <a:pt x="1963" y="2283"/>
                  </a:cubicBezTo>
                  <a:lnTo>
                    <a:pt x="1963" y="2283"/>
                  </a:lnTo>
                  <a:cubicBezTo>
                    <a:pt x="2191" y="2419"/>
                    <a:pt x="2420" y="2556"/>
                    <a:pt x="2625" y="2670"/>
                  </a:cubicBezTo>
                  <a:lnTo>
                    <a:pt x="2054" y="3013"/>
                  </a:lnTo>
                  <a:cubicBezTo>
                    <a:pt x="2032" y="3013"/>
                    <a:pt x="2009" y="3036"/>
                    <a:pt x="1986" y="3036"/>
                  </a:cubicBezTo>
                  <a:cubicBezTo>
                    <a:pt x="1758" y="2899"/>
                    <a:pt x="1507" y="2762"/>
                    <a:pt x="1256" y="2625"/>
                  </a:cubicBezTo>
                  <a:lnTo>
                    <a:pt x="1256" y="2625"/>
                  </a:lnTo>
                  <a:cubicBezTo>
                    <a:pt x="1507" y="2785"/>
                    <a:pt x="1735" y="2922"/>
                    <a:pt x="1986" y="3058"/>
                  </a:cubicBezTo>
                  <a:cubicBezTo>
                    <a:pt x="1758" y="3173"/>
                    <a:pt x="1552" y="3310"/>
                    <a:pt x="1347" y="3424"/>
                  </a:cubicBezTo>
                  <a:cubicBezTo>
                    <a:pt x="1073" y="3287"/>
                    <a:pt x="822" y="3127"/>
                    <a:pt x="548" y="2990"/>
                  </a:cubicBezTo>
                  <a:lnTo>
                    <a:pt x="548" y="2990"/>
                  </a:lnTo>
                  <a:cubicBezTo>
                    <a:pt x="799" y="3127"/>
                    <a:pt x="1073" y="3287"/>
                    <a:pt x="1324" y="3446"/>
                  </a:cubicBezTo>
                  <a:cubicBezTo>
                    <a:pt x="1119" y="3561"/>
                    <a:pt x="913" y="3698"/>
                    <a:pt x="708" y="3812"/>
                  </a:cubicBezTo>
                  <a:cubicBezTo>
                    <a:pt x="479" y="3675"/>
                    <a:pt x="228" y="3561"/>
                    <a:pt x="0" y="3424"/>
                  </a:cubicBezTo>
                  <a:lnTo>
                    <a:pt x="0" y="3424"/>
                  </a:lnTo>
                  <a:cubicBezTo>
                    <a:pt x="228" y="3561"/>
                    <a:pt x="457" y="3698"/>
                    <a:pt x="685" y="3812"/>
                  </a:cubicBezTo>
                  <a:cubicBezTo>
                    <a:pt x="548" y="3903"/>
                    <a:pt x="411" y="3971"/>
                    <a:pt x="274" y="4063"/>
                  </a:cubicBezTo>
                  <a:cubicBezTo>
                    <a:pt x="411" y="3994"/>
                    <a:pt x="548" y="3903"/>
                    <a:pt x="708" y="3835"/>
                  </a:cubicBezTo>
                  <a:cubicBezTo>
                    <a:pt x="890" y="3949"/>
                    <a:pt x="1096" y="4063"/>
                    <a:pt x="1278" y="4177"/>
                  </a:cubicBezTo>
                  <a:cubicBezTo>
                    <a:pt x="1096" y="4291"/>
                    <a:pt x="890" y="4382"/>
                    <a:pt x="708" y="4496"/>
                  </a:cubicBezTo>
                  <a:cubicBezTo>
                    <a:pt x="913" y="4405"/>
                    <a:pt x="1119" y="4291"/>
                    <a:pt x="1301" y="4177"/>
                  </a:cubicBezTo>
                  <a:cubicBezTo>
                    <a:pt x="1507" y="4291"/>
                    <a:pt x="1689" y="4405"/>
                    <a:pt x="1872" y="4519"/>
                  </a:cubicBezTo>
                  <a:cubicBezTo>
                    <a:pt x="1712" y="4633"/>
                    <a:pt x="1529" y="4725"/>
                    <a:pt x="1347" y="4839"/>
                  </a:cubicBezTo>
                  <a:cubicBezTo>
                    <a:pt x="1529" y="4748"/>
                    <a:pt x="1712" y="4633"/>
                    <a:pt x="1895" y="4542"/>
                  </a:cubicBezTo>
                  <a:cubicBezTo>
                    <a:pt x="2100" y="4656"/>
                    <a:pt x="2283" y="4770"/>
                    <a:pt x="2488" y="4884"/>
                  </a:cubicBezTo>
                  <a:cubicBezTo>
                    <a:pt x="2328" y="4976"/>
                    <a:pt x="2146" y="5067"/>
                    <a:pt x="1986" y="5158"/>
                  </a:cubicBezTo>
                  <a:cubicBezTo>
                    <a:pt x="2169" y="5067"/>
                    <a:pt x="2328" y="4976"/>
                    <a:pt x="2511" y="4884"/>
                  </a:cubicBezTo>
                  <a:cubicBezTo>
                    <a:pt x="2671" y="4976"/>
                    <a:pt x="2830" y="5067"/>
                    <a:pt x="2990" y="5158"/>
                  </a:cubicBezTo>
                  <a:lnTo>
                    <a:pt x="3082" y="5227"/>
                  </a:lnTo>
                  <a:cubicBezTo>
                    <a:pt x="2945" y="5318"/>
                    <a:pt x="2785" y="5409"/>
                    <a:pt x="2648" y="5501"/>
                  </a:cubicBezTo>
                  <a:lnTo>
                    <a:pt x="2648" y="5501"/>
                  </a:lnTo>
                  <a:cubicBezTo>
                    <a:pt x="2785" y="5409"/>
                    <a:pt x="2945" y="5318"/>
                    <a:pt x="3104" y="5250"/>
                  </a:cubicBezTo>
                  <a:lnTo>
                    <a:pt x="3698" y="5569"/>
                  </a:lnTo>
                  <a:cubicBezTo>
                    <a:pt x="3561" y="5661"/>
                    <a:pt x="3424" y="5729"/>
                    <a:pt x="3287" y="5820"/>
                  </a:cubicBezTo>
                  <a:cubicBezTo>
                    <a:pt x="3424" y="5752"/>
                    <a:pt x="3561" y="5661"/>
                    <a:pt x="3721" y="5592"/>
                  </a:cubicBezTo>
                  <a:lnTo>
                    <a:pt x="4291" y="5934"/>
                  </a:lnTo>
                  <a:cubicBezTo>
                    <a:pt x="4177" y="6003"/>
                    <a:pt x="4040" y="6071"/>
                    <a:pt x="3926" y="6140"/>
                  </a:cubicBezTo>
                  <a:cubicBezTo>
                    <a:pt x="4063" y="6071"/>
                    <a:pt x="4177" y="6003"/>
                    <a:pt x="4314" y="5934"/>
                  </a:cubicBezTo>
                  <a:lnTo>
                    <a:pt x="4908" y="6277"/>
                  </a:lnTo>
                  <a:cubicBezTo>
                    <a:pt x="4793" y="6345"/>
                    <a:pt x="4679" y="6414"/>
                    <a:pt x="4565" y="6482"/>
                  </a:cubicBezTo>
                  <a:cubicBezTo>
                    <a:pt x="4679" y="6414"/>
                    <a:pt x="4793" y="6345"/>
                    <a:pt x="4930" y="6277"/>
                  </a:cubicBezTo>
                  <a:lnTo>
                    <a:pt x="5501" y="6619"/>
                  </a:lnTo>
                  <a:cubicBezTo>
                    <a:pt x="5364" y="6710"/>
                    <a:pt x="5204" y="6802"/>
                    <a:pt x="5068" y="6893"/>
                  </a:cubicBezTo>
                  <a:lnTo>
                    <a:pt x="5068" y="6893"/>
                  </a:lnTo>
                  <a:cubicBezTo>
                    <a:pt x="5204" y="6802"/>
                    <a:pt x="5364" y="6710"/>
                    <a:pt x="5524" y="6642"/>
                  </a:cubicBezTo>
                  <a:lnTo>
                    <a:pt x="5980" y="6893"/>
                  </a:lnTo>
                  <a:lnTo>
                    <a:pt x="6117" y="6962"/>
                  </a:lnTo>
                  <a:cubicBezTo>
                    <a:pt x="5980" y="7053"/>
                    <a:pt x="5843" y="7121"/>
                    <a:pt x="5706" y="7213"/>
                  </a:cubicBezTo>
                  <a:cubicBezTo>
                    <a:pt x="5843" y="7144"/>
                    <a:pt x="5980" y="7053"/>
                    <a:pt x="6140" y="6984"/>
                  </a:cubicBezTo>
                  <a:lnTo>
                    <a:pt x="6734" y="7304"/>
                  </a:lnTo>
                  <a:cubicBezTo>
                    <a:pt x="6597" y="7395"/>
                    <a:pt x="6460" y="7464"/>
                    <a:pt x="6346" y="7532"/>
                  </a:cubicBezTo>
                  <a:cubicBezTo>
                    <a:pt x="6482" y="7464"/>
                    <a:pt x="6619" y="7395"/>
                    <a:pt x="6756" y="7327"/>
                  </a:cubicBezTo>
                  <a:lnTo>
                    <a:pt x="7350" y="7646"/>
                  </a:lnTo>
                  <a:cubicBezTo>
                    <a:pt x="7213" y="7738"/>
                    <a:pt x="7099" y="7806"/>
                    <a:pt x="6985" y="7875"/>
                  </a:cubicBezTo>
                  <a:cubicBezTo>
                    <a:pt x="7099" y="7806"/>
                    <a:pt x="7236" y="7738"/>
                    <a:pt x="7350" y="7669"/>
                  </a:cubicBezTo>
                  <a:lnTo>
                    <a:pt x="7943" y="8012"/>
                  </a:lnTo>
                  <a:cubicBezTo>
                    <a:pt x="7784" y="8103"/>
                    <a:pt x="7624" y="8194"/>
                    <a:pt x="7441" y="8285"/>
                  </a:cubicBezTo>
                  <a:cubicBezTo>
                    <a:pt x="7624" y="8194"/>
                    <a:pt x="7806" y="8103"/>
                    <a:pt x="7966" y="8012"/>
                  </a:cubicBezTo>
                  <a:lnTo>
                    <a:pt x="8514" y="8308"/>
                  </a:lnTo>
                  <a:cubicBezTo>
                    <a:pt x="8309" y="8445"/>
                    <a:pt x="8103" y="8559"/>
                    <a:pt x="7898" y="8673"/>
                  </a:cubicBezTo>
                  <a:cubicBezTo>
                    <a:pt x="8103" y="8559"/>
                    <a:pt x="8309" y="8445"/>
                    <a:pt x="8537" y="8331"/>
                  </a:cubicBezTo>
                  <a:lnTo>
                    <a:pt x="8970" y="8582"/>
                  </a:lnTo>
                  <a:cubicBezTo>
                    <a:pt x="9016" y="8605"/>
                    <a:pt x="9062" y="8628"/>
                    <a:pt x="9107" y="8651"/>
                  </a:cubicBezTo>
                  <a:cubicBezTo>
                    <a:pt x="8925" y="8765"/>
                    <a:pt x="8719" y="8879"/>
                    <a:pt x="8537" y="9016"/>
                  </a:cubicBezTo>
                  <a:cubicBezTo>
                    <a:pt x="8742" y="8902"/>
                    <a:pt x="8948" y="8788"/>
                    <a:pt x="9153" y="8673"/>
                  </a:cubicBezTo>
                  <a:cubicBezTo>
                    <a:pt x="9336" y="8788"/>
                    <a:pt x="9541" y="8902"/>
                    <a:pt x="9747" y="8993"/>
                  </a:cubicBezTo>
                  <a:cubicBezTo>
                    <a:pt x="9541" y="9107"/>
                    <a:pt x="9358" y="9221"/>
                    <a:pt x="9176" y="9335"/>
                  </a:cubicBezTo>
                  <a:cubicBezTo>
                    <a:pt x="9381" y="9221"/>
                    <a:pt x="9564" y="9130"/>
                    <a:pt x="9769" y="9016"/>
                  </a:cubicBezTo>
                  <a:cubicBezTo>
                    <a:pt x="9952" y="9130"/>
                    <a:pt x="10157" y="9244"/>
                    <a:pt x="10363" y="9335"/>
                  </a:cubicBezTo>
                  <a:cubicBezTo>
                    <a:pt x="10180" y="9450"/>
                    <a:pt x="9998" y="9564"/>
                    <a:pt x="9815" y="9655"/>
                  </a:cubicBezTo>
                  <a:cubicBezTo>
                    <a:pt x="9998" y="9564"/>
                    <a:pt x="10203" y="9450"/>
                    <a:pt x="10386" y="9358"/>
                  </a:cubicBezTo>
                  <a:cubicBezTo>
                    <a:pt x="10568" y="9472"/>
                    <a:pt x="10774" y="9586"/>
                    <a:pt x="10979" y="9678"/>
                  </a:cubicBezTo>
                  <a:cubicBezTo>
                    <a:pt x="10796" y="9792"/>
                    <a:pt x="10637" y="9883"/>
                    <a:pt x="10454" y="9997"/>
                  </a:cubicBezTo>
                  <a:cubicBezTo>
                    <a:pt x="10637" y="9883"/>
                    <a:pt x="10819" y="9792"/>
                    <a:pt x="11002" y="9701"/>
                  </a:cubicBezTo>
                  <a:cubicBezTo>
                    <a:pt x="11207" y="9815"/>
                    <a:pt x="11390" y="9929"/>
                    <a:pt x="11595" y="10020"/>
                  </a:cubicBezTo>
                  <a:cubicBezTo>
                    <a:pt x="11413" y="9906"/>
                    <a:pt x="11230" y="9792"/>
                    <a:pt x="11025" y="9678"/>
                  </a:cubicBezTo>
                  <a:cubicBezTo>
                    <a:pt x="11253" y="9564"/>
                    <a:pt x="11458" y="9450"/>
                    <a:pt x="11687" y="9335"/>
                  </a:cubicBezTo>
                  <a:cubicBezTo>
                    <a:pt x="11869" y="9427"/>
                    <a:pt x="12052" y="9541"/>
                    <a:pt x="12234" y="9632"/>
                  </a:cubicBezTo>
                  <a:cubicBezTo>
                    <a:pt x="12029" y="9769"/>
                    <a:pt x="11824" y="9883"/>
                    <a:pt x="11595" y="10020"/>
                  </a:cubicBezTo>
                  <a:cubicBezTo>
                    <a:pt x="11436" y="10134"/>
                    <a:pt x="11253" y="10226"/>
                    <a:pt x="11093" y="10317"/>
                  </a:cubicBezTo>
                  <a:cubicBezTo>
                    <a:pt x="11276" y="10226"/>
                    <a:pt x="11436" y="10134"/>
                    <a:pt x="11618" y="10043"/>
                  </a:cubicBezTo>
                  <a:cubicBezTo>
                    <a:pt x="11846" y="9906"/>
                    <a:pt x="12075" y="9792"/>
                    <a:pt x="12303" y="9678"/>
                  </a:cubicBezTo>
                  <a:cubicBezTo>
                    <a:pt x="12508" y="9564"/>
                    <a:pt x="12714" y="9450"/>
                    <a:pt x="12919" y="9335"/>
                  </a:cubicBezTo>
                  <a:lnTo>
                    <a:pt x="12965" y="9313"/>
                  </a:lnTo>
                  <a:cubicBezTo>
                    <a:pt x="13056" y="9358"/>
                    <a:pt x="13147" y="9404"/>
                    <a:pt x="13239" y="9450"/>
                  </a:cubicBezTo>
                  <a:cubicBezTo>
                    <a:pt x="13170" y="9404"/>
                    <a:pt x="13079" y="9358"/>
                    <a:pt x="12988" y="9313"/>
                  </a:cubicBezTo>
                  <a:lnTo>
                    <a:pt x="13650" y="8947"/>
                  </a:lnTo>
                  <a:cubicBezTo>
                    <a:pt x="13741" y="8993"/>
                    <a:pt x="13855" y="9061"/>
                    <a:pt x="13969" y="9107"/>
                  </a:cubicBezTo>
                  <a:cubicBezTo>
                    <a:pt x="13855" y="9061"/>
                    <a:pt x="13764" y="8993"/>
                    <a:pt x="13650" y="8925"/>
                  </a:cubicBezTo>
                  <a:lnTo>
                    <a:pt x="14312" y="8559"/>
                  </a:lnTo>
                  <a:lnTo>
                    <a:pt x="14722" y="8331"/>
                  </a:lnTo>
                  <a:lnTo>
                    <a:pt x="14974" y="8194"/>
                  </a:lnTo>
                  <a:cubicBezTo>
                    <a:pt x="15110" y="8263"/>
                    <a:pt x="15247" y="8354"/>
                    <a:pt x="15384" y="8422"/>
                  </a:cubicBezTo>
                  <a:cubicBezTo>
                    <a:pt x="15247" y="8331"/>
                    <a:pt x="15110" y="8263"/>
                    <a:pt x="14996" y="8194"/>
                  </a:cubicBezTo>
                  <a:lnTo>
                    <a:pt x="15635" y="7829"/>
                  </a:lnTo>
                  <a:cubicBezTo>
                    <a:pt x="15795" y="7897"/>
                    <a:pt x="15932" y="7989"/>
                    <a:pt x="16092" y="8080"/>
                  </a:cubicBezTo>
                  <a:cubicBezTo>
                    <a:pt x="15955" y="7989"/>
                    <a:pt x="15795" y="7897"/>
                    <a:pt x="15635" y="7806"/>
                  </a:cubicBezTo>
                  <a:lnTo>
                    <a:pt x="16297" y="7441"/>
                  </a:lnTo>
                  <a:lnTo>
                    <a:pt x="16526" y="7304"/>
                  </a:lnTo>
                  <a:cubicBezTo>
                    <a:pt x="16663" y="7235"/>
                    <a:pt x="16800" y="7144"/>
                    <a:pt x="16936" y="7053"/>
                  </a:cubicBezTo>
                  <a:cubicBezTo>
                    <a:pt x="17142" y="7167"/>
                    <a:pt x="17325" y="7281"/>
                    <a:pt x="17507" y="7372"/>
                  </a:cubicBezTo>
                  <a:cubicBezTo>
                    <a:pt x="17325" y="7281"/>
                    <a:pt x="17142" y="7167"/>
                    <a:pt x="16959" y="7053"/>
                  </a:cubicBezTo>
                  <a:cubicBezTo>
                    <a:pt x="17188" y="6916"/>
                    <a:pt x="17416" y="6779"/>
                    <a:pt x="17667" y="6642"/>
                  </a:cubicBezTo>
                  <a:cubicBezTo>
                    <a:pt x="17804" y="6733"/>
                    <a:pt x="17964" y="6802"/>
                    <a:pt x="18123" y="6893"/>
                  </a:cubicBezTo>
                  <a:cubicBezTo>
                    <a:pt x="17964" y="6802"/>
                    <a:pt x="17827" y="6710"/>
                    <a:pt x="17667" y="6619"/>
                  </a:cubicBezTo>
                  <a:cubicBezTo>
                    <a:pt x="17872" y="6505"/>
                    <a:pt x="18101" y="6391"/>
                    <a:pt x="18306" y="6254"/>
                  </a:cubicBezTo>
                  <a:lnTo>
                    <a:pt x="18306" y="6254"/>
                  </a:lnTo>
                  <a:cubicBezTo>
                    <a:pt x="18078" y="6368"/>
                    <a:pt x="17872" y="6482"/>
                    <a:pt x="17644" y="6619"/>
                  </a:cubicBezTo>
                  <a:cubicBezTo>
                    <a:pt x="17461" y="6505"/>
                    <a:pt x="17256" y="6391"/>
                    <a:pt x="17073" y="6277"/>
                  </a:cubicBezTo>
                  <a:cubicBezTo>
                    <a:pt x="17279" y="6163"/>
                    <a:pt x="17461" y="6049"/>
                    <a:pt x="17667" y="5934"/>
                  </a:cubicBezTo>
                  <a:lnTo>
                    <a:pt x="17667" y="5934"/>
                  </a:lnTo>
                  <a:cubicBezTo>
                    <a:pt x="17461" y="6026"/>
                    <a:pt x="17256" y="6140"/>
                    <a:pt x="17051" y="6254"/>
                  </a:cubicBezTo>
                  <a:cubicBezTo>
                    <a:pt x="16845" y="6140"/>
                    <a:pt x="16663" y="6049"/>
                    <a:pt x="16480" y="5934"/>
                  </a:cubicBezTo>
                  <a:cubicBezTo>
                    <a:pt x="16663" y="5820"/>
                    <a:pt x="16845" y="5706"/>
                    <a:pt x="17028" y="5592"/>
                  </a:cubicBezTo>
                  <a:lnTo>
                    <a:pt x="17028" y="5592"/>
                  </a:lnTo>
                  <a:cubicBezTo>
                    <a:pt x="16822" y="5706"/>
                    <a:pt x="16640" y="5797"/>
                    <a:pt x="16434" y="5912"/>
                  </a:cubicBezTo>
                  <a:cubicBezTo>
                    <a:pt x="16252" y="5797"/>
                    <a:pt x="16069" y="5683"/>
                    <a:pt x="15864" y="5569"/>
                  </a:cubicBezTo>
                  <a:cubicBezTo>
                    <a:pt x="16046" y="5478"/>
                    <a:pt x="16206" y="5364"/>
                    <a:pt x="16389" y="5273"/>
                  </a:cubicBezTo>
                  <a:lnTo>
                    <a:pt x="16389" y="5273"/>
                  </a:lnTo>
                  <a:cubicBezTo>
                    <a:pt x="16206" y="5364"/>
                    <a:pt x="16023" y="5455"/>
                    <a:pt x="15841" y="5569"/>
                  </a:cubicBezTo>
                  <a:cubicBezTo>
                    <a:pt x="15658" y="5455"/>
                    <a:pt x="15453" y="5341"/>
                    <a:pt x="15270" y="5227"/>
                  </a:cubicBezTo>
                  <a:cubicBezTo>
                    <a:pt x="15430" y="5136"/>
                    <a:pt x="15590" y="5044"/>
                    <a:pt x="15750" y="4953"/>
                  </a:cubicBezTo>
                  <a:lnTo>
                    <a:pt x="15750" y="4953"/>
                  </a:lnTo>
                  <a:cubicBezTo>
                    <a:pt x="15567" y="5021"/>
                    <a:pt x="15407" y="5113"/>
                    <a:pt x="15247" y="5204"/>
                  </a:cubicBezTo>
                  <a:cubicBezTo>
                    <a:pt x="15202" y="5181"/>
                    <a:pt x="15179" y="5158"/>
                    <a:pt x="15156" y="5158"/>
                  </a:cubicBezTo>
                  <a:lnTo>
                    <a:pt x="14654" y="4862"/>
                  </a:lnTo>
                  <a:cubicBezTo>
                    <a:pt x="14814" y="4793"/>
                    <a:pt x="14951" y="4702"/>
                    <a:pt x="15088" y="4611"/>
                  </a:cubicBezTo>
                  <a:lnTo>
                    <a:pt x="15088" y="4611"/>
                  </a:lnTo>
                  <a:cubicBezTo>
                    <a:pt x="14951" y="4702"/>
                    <a:pt x="14791" y="4770"/>
                    <a:pt x="14631" y="4862"/>
                  </a:cubicBezTo>
                  <a:lnTo>
                    <a:pt x="14106" y="4565"/>
                  </a:lnTo>
                  <a:cubicBezTo>
                    <a:pt x="14289" y="4451"/>
                    <a:pt x="14471" y="4337"/>
                    <a:pt x="14654" y="4223"/>
                  </a:cubicBezTo>
                  <a:lnTo>
                    <a:pt x="14654" y="4223"/>
                  </a:lnTo>
                  <a:cubicBezTo>
                    <a:pt x="14471" y="4337"/>
                    <a:pt x="14266" y="4428"/>
                    <a:pt x="14083" y="4542"/>
                  </a:cubicBezTo>
                  <a:lnTo>
                    <a:pt x="13513" y="4200"/>
                  </a:lnTo>
                  <a:cubicBezTo>
                    <a:pt x="13741" y="4063"/>
                    <a:pt x="13969" y="3949"/>
                    <a:pt x="14197" y="3812"/>
                  </a:cubicBezTo>
                  <a:lnTo>
                    <a:pt x="14197" y="3812"/>
                  </a:lnTo>
                  <a:cubicBezTo>
                    <a:pt x="13946" y="3926"/>
                    <a:pt x="13718" y="4063"/>
                    <a:pt x="13467" y="4200"/>
                  </a:cubicBezTo>
                  <a:lnTo>
                    <a:pt x="12896" y="3857"/>
                  </a:lnTo>
                  <a:cubicBezTo>
                    <a:pt x="13125" y="3743"/>
                    <a:pt x="13330" y="3606"/>
                    <a:pt x="13535" y="3469"/>
                  </a:cubicBezTo>
                  <a:lnTo>
                    <a:pt x="13535" y="3469"/>
                  </a:lnTo>
                  <a:cubicBezTo>
                    <a:pt x="13330" y="3606"/>
                    <a:pt x="13102" y="3720"/>
                    <a:pt x="12874" y="3835"/>
                  </a:cubicBezTo>
                  <a:lnTo>
                    <a:pt x="12303" y="3515"/>
                  </a:lnTo>
                  <a:cubicBezTo>
                    <a:pt x="12485" y="3401"/>
                    <a:pt x="12691" y="3264"/>
                    <a:pt x="12896" y="3150"/>
                  </a:cubicBezTo>
                  <a:lnTo>
                    <a:pt x="12896" y="3150"/>
                  </a:lnTo>
                  <a:cubicBezTo>
                    <a:pt x="12691" y="3264"/>
                    <a:pt x="12485" y="3378"/>
                    <a:pt x="12257" y="3492"/>
                  </a:cubicBezTo>
                  <a:lnTo>
                    <a:pt x="12166" y="3424"/>
                  </a:lnTo>
                  <a:lnTo>
                    <a:pt x="11687" y="3173"/>
                  </a:lnTo>
                  <a:cubicBezTo>
                    <a:pt x="11869" y="3058"/>
                    <a:pt x="12075" y="2944"/>
                    <a:pt x="12257" y="2830"/>
                  </a:cubicBezTo>
                  <a:lnTo>
                    <a:pt x="12257" y="2830"/>
                  </a:lnTo>
                  <a:cubicBezTo>
                    <a:pt x="12052" y="2922"/>
                    <a:pt x="11846" y="3036"/>
                    <a:pt x="11664" y="3150"/>
                  </a:cubicBezTo>
                  <a:lnTo>
                    <a:pt x="11070" y="2830"/>
                  </a:lnTo>
                  <a:cubicBezTo>
                    <a:pt x="11299" y="2693"/>
                    <a:pt x="11527" y="2556"/>
                    <a:pt x="11778" y="2419"/>
                  </a:cubicBezTo>
                  <a:lnTo>
                    <a:pt x="11778" y="2419"/>
                  </a:lnTo>
                  <a:cubicBezTo>
                    <a:pt x="11527" y="2533"/>
                    <a:pt x="11276" y="2670"/>
                    <a:pt x="11048" y="2807"/>
                  </a:cubicBezTo>
                  <a:lnTo>
                    <a:pt x="10454" y="2488"/>
                  </a:lnTo>
                  <a:cubicBezTo>
                    <a:pt x="10682" y="2351"/>
                    <a:pt x="10911" y="2214"/>
                    <a:pt x="11116" y="2077"/>
                  </a:cubicBezTo>
                  <a:lnTo>
                    <a:pt x="11116" y="2077"/>
                  </a:lnTo>
                  <a:cubicBezTo>
                    <a:pt x="10888" y="2214"/>
                    <a:pt x="10660" y="2328"/>
                    <a:pt x="10431" y="2465"/>
                  </a:cubicBezTo>
                  <a:lnTo>
                    <a:pt x="9838" y="2123"/>
                  </a:lnTo>
                  <a:cubicBezTo>
                    <a:pt x="10066" y="2008"/>
                    <a:pt x="10271" y="1894"/>
                    <a:pt x="10477" y="1757"/>
                  </a:cubicBezTo>
                  <a:lnTo>
                    <a:pt x="10477" y="1757"/>
                  </a:lnTo>
                  <a:cubicBezTo>
                    <a:pt x="10271" y="1872"/>
                    <a:pt x="10043" y="1986"/>
                    <a:pt x="9815" y="2123"/>
                  </a:cubicBezTo>
                  <a:lnTo>
                    <a:pt x="9244" y="1780"/>
                  </a:lnTo>
                  <a:cubicBezTo>
                    <a:pt x="9427" y="1666"/>
                    <a:pt x="9632" y="1552"/>
                    <a:pt x="9838" y="1438"/>
                  </a:cubicBezTo>
                  <a:lnTo>
                    <a:pt x="9838" y="1438"/>
                  </a:lnTo>
                  <a:cubicBezTo>
                    <a:pt x="9632" y="1529"/>
                    <a:pt x="9427" y="1666"/>
                    <a:pt x="9199" y="1780"/>
                  </a:cubicBezTo>
                  <a:lnTo>
                    <a:pt x="9153" y="1735"/>
                  </a:lnTo>
                  <a:cubicBezTo>
                    <a:pt x="8970" y="1643"/>
                    <a:pt x="8788" y="1552"/>
                    <a:pt x="8628" y="1438"/>
                  </a:cubicBezTo>
                  <a:cubicBezTo>
                    <a:pt x="8811" y="1324"/>
                    <a:pt x="9016" y="1210"/>
                    <a:pt x="9199" y="1095"/>
                  </a:cubicBezTo>
                  <a:lnTo>
                    <a:pt x="9199" y="1095"/>
                  </a:lnTo>
                  <a:cubicBezTo>
                    <a:pt x="8993" y="1210"/>
                    <a:pt x="8788" y="1324"/>
                    <a:pt x="8582" y="1438"/>
                  </a:cubicBezTo>
                  <a:cubicBezTo>
                    <a:pt x="8400" y="1324"/>
                    <a:pt x="8194" y="1210"/>
                    <a:pt x="8012" y="1095"/>
                  </a:cubicBezTo>
                  <a:cubicBezTo>
                    <a:pt x="8194" y="981"/>
                    <a:pt x="8377" y="890"/>
                    <a:pt x="8560" y="776"/>
                  </a:cubicBezTo>
                  <a:lnTo>
                    <a:pt x="8560" y="776"/>
                  </a:lnTo>
                  <a:cubicBezTo>
                    <a:pt x="8354" y="867"/>
                    <a:pt x="8172" y="981"/>
                    <a:pt x="7966" y="1095"/>
                  </a:cubicBezTo>
                  <a:cubicBezTo>
                    <a:pt x="7784" y="981"/>
                    <a:pt x="7578" y="867"/>
                    <a:pt x="7373" y="753"/>
                  </a:cubicBezTo>
                  <a:cubicBezTo>
                    <a:pt x="7555" y="662"/>
                    <a:pt x="7738" y="548"/>
                    <a:pt x="7920" y="434"/>
                  </a:cubicBezTo>
                  <a:lnTo>
                    <a:pt x="7920" y="434"/>
                  </a:lnTo>
                  <a:cubicBezTo>
                    <a:pt x="7738" y="548"/>
                    <a:pt x="7532" y="639"/>
                    <a:pt x="7350" y="753"/>
                  </a:cubicBezTo>
                  <a:cubicBezTo>
                    <a:pt x="7167" y="639"/>
                    <a:pt x="6962" y="525"/>
                    <a:pt x="6779" y="411"/>
                  </a:cubicBezTo>
                  <a:cubicBezTo>
                    <a:pt x="7007" y="274"/>
                    <a:pt x="7236" y="137"/>
                    <a:pt x="7486" y="0"/>
                  </a:cubicBez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g1cb50470528_4_11"/>
            <p:cNvSpPr/>
            <p:nvPr/>
          </p:nvSpPr>
          <p:spPr>
            <a:xfrm>
              <a:off x="6754017" y="2691955"/>
              <a:ext cx="152805" cy="89006"/>
            </a:xfrm>
            <a:custGeom>
              <a:rect b="b" l="l" r="r" t="t"/>
              <a:pathLst>
                <a:path extrusionOk="0" h="5159" w="8857">
                  <a:moveTo>
                    <a:pt x="5547" y="0"/>
                  </a:moveTo>
                  <a:lnTo>
                    <a:pt x="1" y="3082"/>
                  </a:lnTo>
                  <a:lnTo>
                    <a:pt x="3447" y="5159"/>
                  </a:lnTo>
                  <a:lnTo>
                    <a:pt x="8857" y="1963"/>
                  </a:lnTo>
                  <a:lnTo>
                    <a:pt x="5547" y="0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g1cb50470528_4_11"/>
            <p:cNvSpPr/>
            <p:nvPr/>
          </p:nvSpPr>
          <p:spPr>
            <a:xfrm>
              <a:off x="6813486" y="2725822"/>
              <a:ext cx="93336" cy="59866"/>
            </a:xfrm>
            <a:custGeom>
              <a:rect b="b" l="l" r="r" t="t"/>
              <a:pathLst>
                <a:path extrusionOk="0" h="3470" w="5410">
                  <a:moveTo>
                    <a:pt x="5410" y="0"/>
                  </a:moveTo>
                  <a:lnTo>
                    <a:pt x="0" y="3196"/>
                  </a:lnTo>
                  <a:lnTo>
                    <a:pt x="0" y="3470"/>
                  </a:lnTo>
                  <a:lnTo>
                    <a:pt x="5410" y="297"/>
                  </a:lnTo>
                  <a:lnTo>
                    <a:pt x="5410" y="0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g1cb50470528_4_11"/>
            <p:cNvSpPr/>
            <p:nvPr/>
          </p:nvSpPr>
          <p:spPr>
            <a:xfrm>
              <a:off x="6754017" y="2745110"/>
              <a:ext cx="59487" cy="40578"/>
            </a:xfrm>
            <a:custGeom>
              <a:rect b="b" l="l" r="r" t="t"/>
              <a:pathLst>
                <a:path extrusionOk="0" h="2352" w="3448">
                  <a:moveTo>
                    <a:pt x="1" y="1"/>
                  </a:moveTo>
                  <a:lnTo>
                    <a:pt x="1" y="252"/>
                  </a:lnTo>
                  <a:lnTo>
                    <a:pt x="3447" y="2352"/>
                  </a:lnTo>
                  <a:lnTo>
                    <a:pt x="3447" y="20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g1cb50470528_4_11"/>
            <p:cNvSpPr/>
            <p:nvPr/>
          </p:nvSpPr>
          <p:spPr>
            <a:xfrm>
              <a:off x="6773322" y="2697459"/>
              <a:ext cx="122475" cy="72081"/>
            </a:xfrm>
            <a:custGeom>
              <a:rect b="b" l="l" r="r" t="t"/>
              <a:pathLst>
                <a:path extrusionOk="0" h="4178" w="7099">
                  <a:moveTo>
                    <a:pt x="4428" y="1"/>
                  </a:moveTo>
                  <a:lnTo>
                    <a:pt x="0" y="2466"/>
                  </a:lnTo>
                  <a:lnTo>
                    <a:pt x="2830" y="4178"/>
                  </a:lnTo>
                  <a:lnTo>
                    <a:pt x="7099" y="1644"/>
                  </a:lnTo>
                  <a:lnTo>
                    <a:pt x="4428" y="1"/>
                  </a:lnTo>
                  <a:close/>
                </a:path>
              </a:pathLst>
            </a:custGeom>
            <a:solidFill>
              <a:srgbClr val="B3B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g1cb50470528_4_11"/>
            <p:cNvSpPr/>
            <p:nvPr/>
          </p:nvSpPr>
          <p:spPr>
            <a:xfrm>
              <a:off x="6781190" y="2753115"/>
              <a:ext cx="13405" cy="8436"/>
            </a:xfrm>
            <a:custGeom>
              <a:rect b="b" l="l" r="r" t="t"/>
              <a:pathLst>
                <a:path extrusionOk="0" h="489" w="777">
                  <a:moveTo>
                    <a:pt x="264" y="0"/>
                  </a:moveTo>
                  <a:cubicBezTo>
                    <a:pt x="157" y="0"/>
                    <a:pt x="75" y="36"/>
                    <a:pt x="46" y="107"/>
                  </a:cubicBezTo>
                  <a:cubicBezTo>
                    <a:pt x="1" y="221"/>
                    <a:pt x="115" y="358"/>
                    <a:pt x="297" y="450"/>
                  </a:cubicBezTo>
                  <a:cubicBezTo>
                    <a:pt x="374" y="475"/>
                    <a:pt x="448" y="488"/>
                    <a:pt x="513" y="488"/>
                  </a:cubicBezTo>
                  <a:cubicBezTo>
                    <a:pt x="620" y="488"/>
                    <a:pt x="702" y="453"/>
                    <a:pt x="731" y="381"/>
                  </a:cubicBezTo>
                  <a:cubicBezTo>
                    <a:pt x="777" y="267"/>
                    <a:pt x="662" y="130"/>
                    <a:pt x="480" y="39"/>
                  </a:cubicBezTo>
                  <a:cubicBezTo>
                    <a:pt x="403" y="13"/>
                    <a:pt x="329" y="0"/>
                    <a:pt x="264" y="0"/>
                  </a:cubicBez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g1cb50470528_4_11"/>
            <p:cNvSpPr/>
            <p:nvPr/>
          </p:nvSpPr>
          <p:spPr>
            <a:xfrm>
              <a:off x="6817023" y="2697459"/>
              <a:ext cx="78775" cy="28380"/>
            </a:xfrm>
            <a:custGeom>
              <a:rect b="b" l="l" r="r" t="t"/>
              <a:pathLst>
                <a:path extrusionOk="0" h="1645" w="4566">
                  <a:moveTo>
                    <a:pt x="1895" y="1"/>
                  </a:moveTo>
                  <a:lnTo>
                    <a:pt x="1" y="1051"/>
                  </a:lnTo>
                  <a:lnTo>
                    <a:pt x="4566" y="1644"/>
                  </a:lnTo>
                  <a:lnTo>
                    <a:pt x="4566" y="1644"/>
                  </a:lnTo>
                  <a:lnTo>
                    <a:pt x="1895" y="1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g1cb50470528_4_11"/>
            <p:cNvSpPr/>
            <p:nvPr/>
          </p:nvSpPr>
          <p:spPr>
            <a:xfrm>
              <a:off x="6787487" y="2722664"/>
              <a:ext cx="97287" cy="18926"/>
            </a:xfrm>
            <a:custGeom>
              <a:rect b="b" l="l" r="r" t="t"/>
              <a:pathLst>
                <a:path extrusionOk="0" h="1097" w="5639">
                  <a:moveTo>
                    <a:pt x="959" y="1"/>
                  </a:moveTo>
                  <a:lnTo>
                    <a:pt x="1" y="548"/>
                  </a:lnTo>
                  <a:lnTo>
                    <a:pt x="4726" y="1096"/>
                  </a:lnTo>
                  <a:lnTo>
                    <a:pt x="5639" y="548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g1cb50470528_4_11"/>
            <p:cNvSpPr/>
            <p:nvPr/>
          </p:nvSpPr>
          <p:spPr>
            <a:xfrm>
              <a:off x="6787487" y="2748664"/>
              <a:ext cx="57917" cy="20876"/>
            </a:xfrm>
            <a:custGeom>
              <a:rect b="b" l="l" r="r" t="t"/>
              <a:pathLst>
                <a:path extrusionOk="0" h="1210" w="3357">
                  <a:moveTo>
                    <a:pt x="1" y="0"/>
                  </a:moveTo>
                  <a:lnTo>
                    <a:pt x="2009" y="1210"/>
                  </a:lnTo>
                  <a:lnTo>
                    <a:pt x="3356" y="4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g1cb50470528_4_11"/>
            <p:cNvSpPr/>
            <p:nvPr/>
          </p:nvSpPr>
          <p:spPr>
            <a:xfrm>
              <a:off x="6482687" y="3082983"/>
              <a:ext cx="152823" cy="89023"/>
            </a:xfrm>
            <a:custGeom>
              <a:rect b="b" l="l" r="r" t="t"/>
              <a:pathLst>
                <a:path extrusionOk="0" h="5160" w="8858">
                  <a:moveTo>
                    <a:pt x="5548" y="1"/>
                  </a:moveTo>
                  <a:lnTo>
                    <a:pt x="1" y="3105"/>
                  </a:lnTo>
                  <a:lnTo>
                    <a:pt x="3448" y="5159"/>
                  </a:lnTo>
                  <a:lnTo>
                    <a:pt x="8857" y="1964"/>
                  </a:lnTo>
                  <a:lnTo>
                    <a:pt x="5548" y="1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g1cb50470528_4_11"/>
            <p:cNvSpPr/>
            <p:nvPr/>
          </p:nvSpPr>
          <p:spPr>
            <a:xfrm>
              <a:off x="6542156" y="3116850"/>
              <a:ext cx="93353" cy="59883"/>
            </a:xfrm>
            <a:custGeom>
              <a:rect b="b" l="l" r="r" t="t"/>
              <a:pathLst>
                <a:path extrusionOk="0" h="3471" w="5411">
                  <a:moveTo>
                    <a:pt x="5410" y="1"/>
                  </a:moveTo>
                  <a:lnTo>
                    <a:pt x="1" y="3196"/>
                  </a:lnTo>
                  <a:lnTo>
                    <a:pt x="1" y="3470"/>
                  </a:lnTo>
                  <a:lnTo>
                    <a:pt x="5410" y="320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g1cb50470528_4_11"/>
            <p:cNvSpPr/>
            <p:nvPr/>
          </p:nvSpPr>
          <p:spPr>
            <a:xfrm>
              <a:off x="6482687" y="3136552"/>
              <a:ext cx="59487" cy="40181"/>
            </a:xfrm>
            <a:custGeom>
              <a:rect b="b" l="l" r="r" t="t"/>
              <a:pathLst>
                <a:path extrusionOk="0" h="2329" w="3448">
                  <a:moveTo>
                    <a:pt x="1" y="0"/>
                  </a:moveTo>
                  <a:lnTo>
                    <a:pt x="1" y="251"/>
                  </a:lnTo>
                  <a:lnTo>
                    <a:pt x="3448" y="2328"/>
                  </a:lnTo>
                  <a:lnTo>
                    <a:pt x="3448" y="20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g1cb50470528_4_11"/>
            <p:cNvSpPr/>
            <p:nvPr/>
          </p:nvSpPr>
          <p:spPr>
            <a:xfrm>
              <a:off x="6501595" y="3088901"/>
              <a:ext cx="122890" cy="71684"/>
            </a:xfrm>
            <a:custGeom>
              <a:rect b="b" l="l" r="r" t="t"/>
              <a:pathLst>
                <a:path extrusionOk="0" h="4155" w="7123">
                  <a:moveTo>
                    <a:pt x="4429" y="0"/>
                  </a:moveTo>
                  <a:lnTo>
                    <a:pt x="1" y="2465"/>
                  </a:lnTo>
                  <a:lnTo>
                    <a:pt x="2831" y="4154"/>
                  </a:lnTo>
                  <a:lnTo>
                    <a:pt x="7122" y="1621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rgbClr val="B3B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g1cb50470528_4_11"/>
            <p:cNvSpPr/>
            <p:nvPr/>
          </p:nvSpPr>
          <p:spPr>
            <a:xfrm>
              <a:off x="6509480" y="3144350"/>
              <a:ext cx="13405" cy="8540"/>
            </a:xfrm>
            <a:custGeom>
              <a:rect b="b" l="l" r="r" t="t"/>
              <a:pathLst>
                <a:path extrusionOk="0" h="495" w="777">
                  <a:moveTo>
                    <a:pt x="270" y="0"/>
                  </a:moveTo>
                  <a:cubicBezTo>
                    <a:pt x="163" y="0"/>
                    <a:pt x="74" y="39"/>
                    <a:pt x="46" y="96"/>
                  </a:cubicBezTo>
                  <a:cubicBezTo>
                    <a:pt x="0" y="210"/>
                    <a:pt x="114" y="370"/>
                    <a:pt x="320" y="438"/>
                  </a:cubicBezTo>
                  <a:cubicBezTo>
                    <a:pt x="396" y="476"/>
                    <a:pt x="472" y="495"/>
                    <a:pt x="538" y="495"/>
                  </a:cubicBezTo>
                  <a:cubicBezTo>
                    <a:pt x="631" y="495"/>
                    <a:pt x="704" y="459"/>
                    <a:pt x="731" y="393"/>
                  </a:cubicBezTo>
                  <a:cubicBezTo>
                    <a:pt x="776" y="278"/>
                    <a:pt x="662" y="119"/>
                    <a:pt x="479" y="50"/>
                  </a:cubicBezTo>
                  <a:cubicBezTo>
                    <a:pt x="410" y="15"/>
                    <a:pt x="337" y="0"/>
                    <a:pt x="270" y="0"/>
                  </a:cubicBez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g1cb50470528_4_11"/>
            <p:cNvSpPr/>
            <p:nvPr/>
          </p:nvSpPr>
          <p:spPr>
            <a:xfrm>
              <a:off x="6545313" y="3088901"/>
              <a:ext cx="79172" cy="27966"/>
            </a:xfrm>
            <a:custGeom>
              <a:rect b="b" l="l" r="r" t="t"/>
              <a:pathLst>
                <a:path extrusionOk="0" h="1621" w="4589">
                  <a:moveTo>
                    <a:pt x="1895" y="0"/>
                  </a:moveTo>
                  <a:lnTo>
                    <a:pt x="0" y="1050"/>
                  </a:lnTo>
                  <a:lnTo>
                    <a:pt x="4588" y="1621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g1cb50470528_4_11"/>
            <p:cNvSpPr/>
            <p:nvPr/>
          </p:nvSpPr>
          <p:spPr>
            <a:xfrm>
              <a:off x="6515777" y="3114089"/>
              <a:ext cx="97666" cy="18926"/>
            </a:xfrm>
            <a:custGeom>
              <a:rect b="b" l="l" r="r" t="t"/>
              <a:pathLst>
                <a:path extrusionOk="0" h="1097" w="5661">
                  <a:moveTo>
                    <a:pt x="982" y="1"/>
                  </a:moveTo>
                  <a:lnTo>
                    <a:pt x="0" y="549"/>
                  </a:lnTo>
                  <a:lnTo>
                    <a:pt x="4725" y="1097"/>
                  </a:lnTo>
                  <a:lnTo>
                    <a:pt x="5661" y="549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g1cb50470528_4_11"/>
            <p:cNvSpPr/>
            <p:nvPr/>
          </p:nvSpPr>
          <p:spPr>
            <a:xfrm>
              <a:off x="6515777" y="3139692"/>
              <a:ext cx="57899" cy="20893"/>
            </a:xfrm>
            <a:custGeom>
              <a:rect b="b" l="l" r="r" t="t"/>
              <a:pathLst>
                <a:path extrusionOk="0" h="1211" w="3356">
                  <a:moveTo>
                    <a:pt x="0" y="1"/>
                  </a:moveTo>
                  <a:lnTo>
                    <a:pt x="2009" y="1210"/>
                  </a:lnTo>
                  <a:lnTo>
                    <a:pt x="3356" y="4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g1cb50470528_4_11"/>
            <p:cNvSpPr/>
            <p:nvPr/>
          </p:nvSpPr>
          <p:spPr>
            <a:xfrm>
              <a:off x="6477183" y="3575628"/>
              <a:ext cx="152805" cy="89006"/>
            </a:xfrm>
            <a:custGeom>
              <a:rect b="b" l="l" r="r" t="t"/>
              <a:pathLst>
                <a:path extrusionOk="0" h="5159" w="8857">
                  <a:moveTo>
                    <a:pt x="3310" y="0"/>
                  </a:moveTo>
                  <a:lnTo>
                    <a:pt x="0" y="1963"/>
                  </a:lnTo>
                  <a:lnTo>
                    <a:pt x="5410" y="5159"/>
                  </a:lnTo>
                  <a:lnTo>
                    <a:pt x="8857" y="3082"/>
                  </a:lnTo>
                  <a:lnTo>
                    <a:pt x="3310" y="0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g1cb50470528_4_11"/>
            <p:cNvSpPr/>
            <p:nvPr/>
          </p:nvSpPr>
          <p:spPr>
            <a:xfrm>
              <a:off x="6477183" y="3609495"/>
              <a:ext cx="93353" cy="59866"/>
            </a:xfrm>
            <a:custGeom>
              <a:rect b="b" l="l" r="r" t="t"/>
              <a:pathLst>
                <a:path extrusionOk="0" h="3470" w="5411">
                  <a:moveTo>
                    <a:pt x="0" y="0"/>
                  </a:moveTo>
                  <a:lnTo>
                    <a:pt x="0" y="320"/>
                  </a:lnTo>
                  <a:lnTo>
                    <a:pt x="5410" y="3470"/>
                  </a:lnTo>
                  <a:lnTo>
                    <a:pt x="5410" y="31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g1cb50470528_4_11"/>
            <p:cNvSpPr/>
            <p:nvPr/>
          </p:nvSpPr>
          <p:spPr>
            <a:xfrm>
              <a:off x="6570519" y="3628783"/>
              <a:ext cx="59469" cy="40578"/>
            </a:xfrm>
            <a:custGeom>
              <a:rect b="b" l="l" r="r" t="t"/>
              <a:pathLst>
                <a:path extrusionOk="0" h="2352" w="3447">
                  <a:moveTo>
                    <a:pt x="3447" y="1"/>
                  </a:moveTo>
                  <a:lnTo>
                    <a:pt x="0" y="2078"/>
                  </a:lnTo>
                  <a:lnTo>
                    <a:pt x="0" y="2352"/>
                  </a:lnTo>
                  <a:lnTo>
                    <a:pt x="3447" y="274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g1cb50470528_4_11"/>
            <p:cNvSpPr/>
            <p:nvPr/>
          </p:nvSpPr>
          <p:spPr>
            <a:xfrm>
              <a:off x="6488208" y="3581132"/>
              <a:ext cx="122493" cy="72081"/>
            </a:xfrm>
            <a:custGeom>
              <a:rect b="b" l="l" r="r" t="t"/>
              <a:pathLst>
                <a:path extrusionOk="0" h="4178" w="7100">
                  <a:moveTo>
                    <a:pt x="2694" y="1"/>
                  </a:moveTo>
                  <a:lnTo>
                    <a:pt x="1" y="1644"/>
                  </a:lnTo>
                  <a:lnTo>
                    <a:pt x="4292" y="4178"/>
                  </a:lnTo>
                  <a:lnTo>
                    <a:pt x="7099" y="2466"/>
                  </a:lnTo>
                  <a:lnTo>
                    <a:pt x="2694" y="1"/>
                  </a:lnTo>
                  <a:close/>
                </a:path>
              </a:pathLst>
            </a:custGeom>
            <a:solidFill>
              <a:srgbClr val="B3B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g1cb50470528_4_11"/>
            <p:cNvSpPr/>
            <p:nvPr/>
          </p:nvSpPr>
          <p:spPr>
            <a:xfrm>
              <a:off x="6589411" y="3636874"/>
              <a:ext cx="13405" cy="8540"/>
            </a:xfrm>
            <a:custGeom>
              <a:rect b="b" l="l" r="r" t="t"/>
              <a:pathLst>
                <a:path extrusionOk="0" h="495" w="777">
                  <a:moveTo>
                    <a:pt x="539" y="0"/>
                  </a:moveTo>
                  <a:cubicBezTo>
                    <a:pt x="473" y="0"/>
                    <a:pt x="396" y="18"/>
                    <a:pt x="320" y="57"/>
                  </a:cubicBezTo>
                  <a:cubicBezTo>
                    <a:pt x="115" y="125"/>
                    <a:pt x="1" y="285"/>
                    <a:pt x="46" y="399"/>
                  </a:cubicBezTo>
                  <a:cubicBezTo>
                    <a:pt x="75" y="455"/>
                    <a:pt x="164" y="494"/>
                    <a:pt x="271" y="494"/>
                  </a:cubicBezTo>
                  <a:cubicBezTo>
                    <a:pt x="337" y="494"/>
                    <a:pt x="410" y="479"/>
                    <a:pt x="480" y="445"/>
                  </a:cubicBezTo>
                  <a:cubicBezTo>
                    <a:pt x="663" y="376"/>
                    <a:pt x="777" y="216"/>
                    <a:pt x="731" y="102"/>
                  </a:cubicBezTo>
                  <a:cubicBezTo>
                    <a:pt x="704" y="36"/>
                    <a:pt x="631" y="0"/>
                    <a:pt x="539" y="0"/>
                  </a:cubicBez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g1cb50470528_4_11"/>
            <p:cNvSpPr/>
            <p:nvPr/>
          </p:nvSpPr>
          <p:spPr>
            <a:xfrm>
              <a:off x="6488208" y="3581132"/>
              <a:ext cx="79172" cy="28380"/>
            </a:xfrm>
            <a:custGeom>
              <a:rect b="b" l="l" r="r" t="t"/>
              <a:pathLst>
                <a:path extrusionOk="0" h="1645" w="4589">
                  <a:moveTo>
                    <a:pt x="2694" y="1"/>
                  </a:moveTo>
                  <a:lnTo>
                    <a:pt x="1" y="1644"/>
                  </a:lnTo>
                  <a:lnTo>
                    <a:pt x="1" y="1644"/>
                  </a:lnTo>
                  <a:lnTo>
                    <a:pt x="4588" y="1074"/>
                  </a:lnTo>
                  <a:lnTo>
                    <a:pt x="2694" y="1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g1cb50470528_4_11"/>
            <p:cNvSpPr/>
            <p:nvPr/>
          </p:nvSpPr>
          <p:spPr>
            <a:xfrm>
              <a:off x="6499232" y="3606734"/>
              <a:ext cx="97684" cy="18529"/>
            </a:xfrm>
            <a:custGeom>
              <a:rect b="b" l="l" r="r" t="t"/>
              <a:pathLst>
                <a:path extrusionOk="0" h="1074" w="5662">
                  <a:moveTo>
                    <a:pt x="4680" y="0"/>
                  </a:moveTo>
                  <a:lnTo>
                    <a:pt x="1" y="525"/>
                  </a:lnTo>
                  <a:lnTo>
                    <a:pt x="936" y="1073"/>
                  </a:lnTo>
                  <a:lnTo>
                    <a:pt x="5661" y="548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g1cb50470528_4_11"/>
            <p:cNvSpPr/>
            <p:nvPr/>
          </p:nvSpPr>
          <p:spPr>
            <a:xfrm>
              <a:off x="6538619" y="3632337"/>
              <a:ext cx="58296" cy="20876"/>
            </a:xfrm>
            <a:custGeom>
              <a:rect b="b" l="l" r="r" t="t"/>
              <a:pathLst>
                <a:path extrusionOk="0" h="1210" w="3379">
                  <a:moveTo>
                    <a:pt x="3378" y="0"/>
                  </a:moveTo>
                  <a:lnTo>
                    <a:pt x="0" y="411"/>
                  </a:lnTo>
                  <a:lnTo>
                    <a:pt x="1370" y="1210"/>
                  </a:lnTo>
                  <a:lnTo>
                    <a:pt x="3378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g1cb50470528_4_11"/>
            <p:cNvSpPr/>
            <p:nvPr/>
          </p:nvSpPr>
          <p:spPr>
            <a:xfrm>
              <a:off x="6144814" y="2951070"/>
              <a:ext cx="330420" cy="191399"/>
            </a:xfrm>
            <a:custGeom>
              <a:rect b="b" l="l" r="r" t="t"/>
              <a:pathLst>
                <a:path extrusionOk="0" h="11094" w="19152">
                  <a:moveTo>
                    <a:pt x="11939" y="0"/>
                  </a:moveTo>
                  <a:lnTo>
                    <a:pt x="1" y="6802"/>
                  </a:lnTo>
                  <a:lnTo>
                    <a:pt x="7259" y="11093"/>
                  </a:lnTo>
                  <a:lnTo>
                    <a:pt x="19151" y="4040"/>
                  </a:lnTo>
                  <a:lnTo>
                    <a:pt x="11939" y="0"/>
                  </a:ln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g1cb50470528_4_11"/>
            <p:cNvSpPr/>
            <p:nvPr/>
          </p:nvSpPr>
          <p:spPr>
            <a:xfrm>
              <a:off x="6270050" y="3020770"/>
              <a:ext cx="205184" cy="127996"/>
            </a:xfrm>
            <a:custGeom>
              <a:rect b="b" l="l" r="r" t="t"/>
              <a:pathLst>
                <a:path extrusionOk="0" h="7419" w="11893">
                  <a:moveTo>
                    <a:pt x="11892" y="0"/>
                  </a:moveTo>
                  <a:lnTo>
                    <a:pt x="0" y="7053"/>
                  </a:lnTo>
                  <a:lnTo>
                    <a:pt x="0" y="7419"/>
                  </a:lnTo>
                  <a:lnTo>
                    <a:pt x="11892" y="366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g1cb50470528_4_11"/>
            <p:cNvSpPr/>
            <p:nvPr/>
          </p:nvSpPr>
          <p:spPr>
            <a:xfrm>
              <a:off x="6144814" y="3068422"/>
              <a:ext cx="125253" cy="80345"/>
            </a:xfrm>
            <a:custGeom>
              <a:rect b="b" l="l" r="r" t="t"/>
              <a:pathLst>
                <a:path extrusionOk="0" h="4657" w="7260">
                  <a:moveTo>
                    <a:pt x="1" y="0"/>
                  </a:moveTo>
                  <a:lnTo>
                    <a:pt x="1" y="365"/>
                  </a:lnTo>
                  <a:lnTo>
                    <a:pt x="7259" y="4657"/>
                  </a:lnTo>
                  <a:lnTo>
                    <a:pt x="7259" y="42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g1cb50470528_4_11"/>
            <p:cNvSpPr/>
            <p:nvPr/>
          </p:nvSpPr>
          <p:spPr>
            <a:xfrm>
              <a:off x="6170813" y="2966028"/>
              <a:ext cx="278421" cy="161483"/>
            </a:xfrm>
            <a:custGeom>
              <a:rect b="b" l="l" r="r" t="t"/>
              <a:pathLst>
                <a:path extrusionOk="0" h="9360" w="16138">
                  <a:moveTo>
                    <a:pt x="10066" y="1"/>
                  </a:moveTo>
                  <a:lnTo>
                    <a:pt x="0" y="5753"/>
                  </a:lnTo>
                  <a:lnTo>
                    <a:pt x="6118" y="9359"/>
                  </a:lnTo>
                  <a:lnTo>
                    <a:pt x="16138" y="3424"/>
                  </a:lnTo>
                  <a:lnTo>
                    <a:pt x="10066" y="1"/>
                  </a:ln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g1cb50470528_4_11"/>
            <p:cNvSpPr/>
            <p:nvPr/>
          </p:nvSpPr>
          <p:spPr>
            <a:xfrm>
              <a:off x="6393302" y="2983315"/>
              <a:ext cx="20496" cy="13026"/>
            </a:xfrm>
            <a:custGeom>
              <a:rect b="b" l="l" r="r" t="t"/>
              <a:pathLst>
                <a:path extrusionOk="0" h="755" w="1188">
                  <a:moveTo>
                    <a:pt x="274" y="0"/>
                  </a:moveTo>
                  <a:cubicBezTo>
                    <a:pt x="181" y="0"/>
                    <a:pt x="107" y="24"/>
                    <a:pt x="69" y="71"/>
                  </a:cubicBezTo>
                  <a:cubicBezTo>
                    <a:pt x="1" y="208"/>
                    <a:pt x="160" y="459"/>
                    <a:pt x="457" y="619"/>
                  </a:cubicBezTo>
                  <a:cubicBezTo>
                    <a:pt x="610" y="708"/>
                    <a:pt x="770" y="755"/>
                    <a:pt x="893" y="755"/>
                  </a:cubicBezTo>
                  <a:cubicBezTo>
                    <a:pt x="991" y="755"/>
                    <a:pt x="1066" y="726"/>
                    <a:pt x="1096" y="665"/>
                  </a:cubicBezTo>
                  <a:cubicBezTo>
                    <a:pt x="1188" y="528"/>
                    <a:pt x="1005" y="300"/>
                    <a:pt x="731" y="140"/>
                  </a:cubicBezTo>
                  <a:cubicBezTo>
                    <a:pt x="571" y="47"/>
                    <a:pt x="404" y="0"/>
                    <a:pt x="274" y="0"/>
                  </a:cubicBez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g1cb50470528_4_11"/>
            <p:cNvSpPr/>
            <p:nvPr/>
          </p:nvSpPr>
          <p:spPr>
            <a:xfrm>
              <a:off x="6276347" y="2966028"/>
              <a:ext cx="172887" cy="161483"/>
            </a:xfrm>
            <a:custGeom>
              <a:rect b="b" l="l" r="r" t="t"/>
              <a:pathLst>
                <a:path extrusionOk="0" h="9360" w="10021">
                  <a:moveTo>
                    <a:pt x="3949" y="1"/>
                  </a:moveTo>
                  <a:lnTo>
                    <a:pt x="1" y="9359"/>
                  </a:lnTo>
                  <a:lnTo>
                    <a:pt x="10021" y="3424"/>
                  </a:lnTo>
                  <a:lnTo>
                    <a:pt x="3949" y="1"/>
                  </a:lnTo>
                  <a:close/>
                </a:path>
              </a:pathLst>
            </a:custGeom>
            <a:solidFill>
              <a:srgbClr val="EAE0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g1cb50470528_4_11"/>
            <p:cNvSpPr/>
            <p:nvPr/>
          </p:nvSpPr>
          <p:spPr>
            <a:xfrm>
              <a:off x="6900111" y="2642975"/>
              <a:ext cx="146905" cy="79914"/>
            </a:xfrm>
            <a:custGeom>
              <a:rect b="b" l="l" r="r" t="t"/>
              <a:pathLst>
                <a:path extrusionOk="0" h="4632" w="8515">
                  <a:moveTo>
                    <a:pt x="4290" y="0"/>
                  </a:moveTo>
                  <a:cubicBezTo>
                    <a:pt x="3676" y="0"/>
                    <a:pt x="3063" y="103"/>
                    <a:pt x="2512" y="306"/>
                  </a:cubicBezTo>
                  <a:lnTo>
                    <a:pt x="2443" y="329"/>
                  </a:lnTo>
                  <a:cubicBezTo>
                    <a:pt x="1" y="1196"/>
                    <a:pt x="1" y="3433"/>
                    <a:pt x="2397" y="4323"/>
                  </a:cubicBezTo>
                  <a:cubicBezTo>
                    <a:pt x="2957" y="4528"/>
                    <a:pt x="3584" y="4631"/>
                    <a:pt x="4212" y="4631"/>
                  </a:cubicBezTo>
                  <a:cubicBezTo>
                    <a:pt x="4840" y="4631"/>
                    <a:pt x="5467" y="4528"/>
                    <a:pt x="6027" y="4323"/>
                  </a:cubicBezTo>
                  <a:lnTo>
                    <a:pt x="6118" y="4277"/>
                  </a:lnTo>
                  <a:cubicBezTo>
                    <a:pt x="8492" y="3410"/>
                    <a:pt x="8515" y="1196"/>
                    <a:pt x="6118" y="329"/>
                  </a:cubicBezTo>
                  <a:cubicBezTo>
                    <a:pt x="5551" y="109"/>
                    <a:pt x="4920" y="0"/>
                    <a:pt x="4290" y="0"/>
                  </a:cubicBezTo>
                  <a:close/>
                </a:path>
              </a:pathLst>
            </a:custGeom>
            <a:solidFill>
              <a:srgbClr val="CCDE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g1cb50470528_4_11"/>
            <p:cNvSpPr/>
            <p:nvPr/>
          </p:nvSpPr>
          <p:spPr>
            <a:xfrm>
              <a:off x="6927284" y="2689988"/>
              <a:ext cx="90593" cy="23636"/>
            </a:xfrm>
            <a:custGeom>
              <a:rect b="b" l="l" r="r" t="t"/>
              <a:pathLst>
                <a:path extrusionOk="0" h="1370" w="5251">
                  <a:moveTo>
                    <a:pt x="1" y="0"/>
                  </a:moveTo>
                  <a:cubicBezTo>
                    <a:pt x="161" y="480"/>
                    <a:pt x="594" y="845"/>
                    <a:pt x="1051" y="1050"/>
                  </a:cubicBezTo>
                  <a:cubicBezTo>
                    <a:pt x="1530" y="1256"/>
                    <a:pt x="2032" y="1370"/>
                    <a:pt x="2557" y="1370"/>
                  </a:cubicBezTo>
                  <a:cubicBezTo>
                    <a:pt x="3059" y="1370"/>
                    <a:pt x="3584" y="1301"/>
                    <a:pt x="4064" y="1119"/>
                  </a:cubicBezTo>
                  <a:cubicBezTo>
                    <a:pt x="4543" y="936"/>
                    <a:pt x="4999" y="639"/>
                    <a:pt x="5251" y="183"/>
                  </a:cubicBezTo>
                  <a:lnTo>
                    <a:pt x="5251" y="183"/>
                  </a:lnTo>
                  <a:cubicBezTo>
                    <a:pt x="4977" y="616"/>
                    <a:pt x="4520" y="890"/>
                    <a:pt x="4041" y="1050"/>
                  </a:cubicBezTo>
                  <a:cubicBezTo>
                    <a:pt x="3561" y="1233"/>
                    <a:pt x="3059" y="1301"/>
                    <a:pt x="2557" y="1301"/>
                  </a:cubicBezTo>
                  <a:cubicBezTo>
                    <a:pt x="2055" y="1278"/>
                    <a:pt x="1553" y="1187"/>
                    <a:pt x="1074" y="982"/>
                  </a:cubicBezTo>
                  <a:cubicBezTo>
                    <a:pt x="640" y="776"/>
                    <a:pt x="183" y="480"/>
                    <a:pt x="1" y="0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g1cb50470528_4_11"/>
            <p:cNvSpPr/>
            <p:nvPr/>
          </p:nvSpPr>
          <p:spPr>
            <a:xfrm>
              <a:off x="6931234" y="2652102"/>
              <a:ext cx="87832" cy="22152"/>
            </a:xfrm>
            <a:custGeom>
              <a:rect b="b" l="l" r="r" t="t"/>
              <a:pathLst>
                <a:path extrusionOk="0" h="1284" w="5091">
                  <a:moveTo>
                    <a:pt x="2445" y="1"/>
                  </a:moveTo>
                  <a:cubicBezTo>
                    <a:pt x="2026" y="1"/>
                    <a:pt x="1609" y="71"/>
                    <a:pt x="1210" y="210"/>
                  </a:cubicBezTo>
                  <a:cubicBezTo>
                    <a:pt x="753" y="370"/>
                    <a:pt x="297" y="598"/>
                    <a:pt x="0" y="986"/>
                  </a:cubicBezTo>
                  <a:cubicBezTo>
                    <a:pt x="320" y="621"/>
                    <a:pt x="776" y="416"/>
                    <a:pt x="1233" y="279"/>
                  </a:cubicBezTo>
                  <a:cubicBezTo>
                    <a:pt x="1598" y="144"/>
                    <a:pt x="2011" y="91"/>
                    <a:pt x="2405" y="91"/>
                  </a:cubicBezTo>
                  <a:cubicBezTo>
                    <a:pt x="2479" y="91"/>
                    <a:pt x="2553" y="93"/>
                    <a:pt x="2625" y="96"/>
                  </a:cubicBezTo>
                  <a:cubicBezTo>
                    <a:pt x="3104" y="96"/>
                    <a:pt x="3584" y="188"/>
                    <a:pt x="4017" y="370"/>
                  </a:cubicBezTo>
                  <a:cubicBezTo>
                    <a:pt x="4451" y="576"/>
                    <a:pt x="4885" y="849"/>
                    <a:pt x="5090" y="1283"/>
                  </a:cubicBezTo>
                  <a:cubicBezTo>
                    <a:pt x="4907" y="827"/>
                    <a:pt x="4497" y="530"/>
                    <a:pt x="4040" y="325"/>
                  </a:cubicBezTo>
                  <a:cubicBezTo>
                    <a:pt x="3606" y="119"/>
                    <a:pt x="3127" y="28"/>
                    <a:pt x="2625" y="5"/>
                  </a:cubicBezTo>
                  <a:cubicBezTo>
                    <a:pt x="2565" y="2"/>
                    <a:pt x="2505" y="1"/>
                    <a:pt x="2445" y="1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g1cb50470528_4_11"/>
            <p:cNvSpPr/>
            <p:nvPr/>
          </p:nvSpPr>
          <p:spPr>
            <a:xfrm>
              <a:off x="6940672" y="2649031"/>
              <a:ext cx="65387" cy="50119"/>
            </a:xfrm>
            <a:custGeom>
              <a:rect b="b" l="l" r="r" t="t"/>
              <a:pathLst>
                <a:path extrusionOk="0" h="2905" w="3790">
                  <a:moveTo>
                    <a:pt x="1" y="0"/>
                  </a:moveTo>
                  <a:lnTo>
                    <a:pt x="412" y="2077"/>
                  </a:lnTo>
                  <a:lnTo>
                    <a:pt x="412" y="2100"/>
                  </a:lnTo>
                  <a:cubicBezTo>
                    <a:pt x="480" y="2374"/>
                    <a:pt x="708" y="2625"/>
                    <a:pt x="1142" y="2785"/>
                  </a:cubicBezTo>
                  <a:cubicBezTo>
                    <a:pt x="1370" y="2865"/>
                    <a:pt x="1627" y="2905"/>
                    <a:pt x="1884" y="2905"/>
                  </a:cubicBezTo>
                  <a:cubicBezTo>
                    <a:pt x="2141" y="2905"/>
                    <a:pt x="2397" y="2865"/>
                    <a:pt x="2626" y="2785"/>
                  </a:cubicBezTo>
                  <a:lnTo>
                    <a:pt x="2671" y="2762"/>
                  </a:lnTo>
                  <a:cubicBezTo>
                    <a:pt x="3105" y="2602"/>
                    <a:pt x="3333" y="2351"/>
                    <a:pt x="3379" y="2077"/>
                  </a:cubicBezTo>
                  <a:lnTo>
                    <a:pt x="3402" y="2077"/>
                  </a:lnTo>
                  <a:lnTo>
                    <a:pt x="3790" y="1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g1cb50470528_4_11"/>
            <p:cNvSpPr/>
            <p:nvPr/>
          </p:nvSpPr>
          <p:spPr>
            <a:xfrm>
              <a:off x="6935565" y="2628656"/>
              <a:ext cx="76015" cy="41164"/>
            </a:xfrm>
            <a:custGeom>
              <a:rect b="b" l="l" r="r" t="t"/>
              <a:pathLst>
                <a:path extrusionOk="0" h="2386" w="4406">
                  <a:moveTo>
                    <a:pt x="2228" y="0"/>
                  </a:moveTo>
                  <a:cubicBezTo>
                    <a:pt x="1906" y="0"/>
                    <a:pt x="1586" y="51"/>
                    <a:pt x="1301" y="154"/>
                  </a:cubicBezTo>
                  <a:lnTo>
                    <a:pt x="1255" y="154"/>
                  </a:lnTo>
                  <a:cubicBezTo>
                    <a:pt x="0" y="611"/>
                    <a:pt x="0" y="1752"/>
                    <a:pt x="1233" y="2231"/>
                  </a:cubicBezTo>
                  <a:cubicBezTo>
                    <a:pt x="1529" y="2334"/>
                    <a:pt x="1855" y="2385"/>
                    <a:pt x="2180" y="2385"/>
                  </a:cubicBezTo>
                  <a:cubicBezTo>
                    <a:pt x="2505" y="2385"/>
                    <a:pt x="2830" y="2334"/>
                    <a:pt x="3127" y="2231"/>
                  </a:cubicBezTo>
                  <a:lnTo>
                    <a:pt x="3150" y="2208"/>
                  </a:lnTo>
                  <a:cubicBezTo>
                    <a:pt x="4405" y="1752"/>
                    <a:pt x="4405" y="611"/>
                    <a:pt x="3173" y="154"/>
                  </a:cubicBezTo>
                  <a:cubicBezTo>
                    <a:pt x="2876" y="51"/>
                    <a:pt x="2551" y="0"/>
                    <a:pt x="2228" y="0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g1cb50470528_4_11"/>
            <p:cNvSpPr/>
            <p:nvPr/>
          </p:nvSpPr>
          <p:spPr>
            <a:xfrm>
              <a:off x="6937532" y="2629777"/>
              <a:ext cx="71684" cy="37783"/>
            </a:xfrm>
            <a:custGeom>
              <a:rect b="b" l="l" r="r" t="t"/>
              <a:pathLst>
                <a:path extrusionOk="0" h="2190" w="4155">
                  <a:moveTo>
                    <a:pt x="2085" y="1"/>
                  </a:moveTo>
                  <a:cubicBezTo>
                    <a:pt x="1791" y="1"/>
                    <a:pt x="1499" y="46"/>
                    <a:pt x="1233" y="135"/>
                  </a:cubicBezTo>
                  <a:lnTo>
                    <a:pt x="1187" y="158"/>
                  </a:lnTo>
                  <a:cubicBezTo>
                    <a:pt x="23" y="569"/>
                    <a:pt x="0" y="1619"/>
                    <a:pt x="1187" y="2052"/>
                  </a:cubicBezTo>
                  <a:cubicBezTo>
                    <a:pt x="1461" y="2143"/>
                    <a:pt x="1763" y="2189"/>
                    <a:pt x="2066" y="2189"/>
                  </a:cubicBezTo>
                  <a:cubicBezTo>
                    <a:pt x="2368" y="2189"/>
                    <a:pt x="2671" y="2143"/>
                    <a:pt x="2945" y="2052"/>
                  </a:cubicBezTo>
                  <a:lnTo>
                    <a:pt x="2990" y="2029"/>
                  </a:lnTo>
                  <a:cubicBezTo>
                    <a:pt x="4154" y="1619"/>
                    <a:pt x="4154" y="569"/>
                    <a:pt x="2990" y="158"/>
                  </a:cubicBezTo>
                  <a:cubicBezTo>
                    <a:pt x="2708" y="52"/>
                    <a:pt x="2396" y="1"/>
                    <a:pt x="2085" y="1"/>
                  </a:cubicBezTo>
                  <a:close/>
                </a:path>
              </a:pathLst>
            </a:custGeom>
            <a:solidFill>
              <a:srgbClr val="DBD2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g1cb50470528_4_11"/>
            <p:cNvSpPr/>
            <p:nvPr/>
          </p:nvSpPr>
          <p:spPr>
            <a:xfrm>
              <a:off x="6943432" y="2638006"/>
              <a:ext cx="59883" cy="29554"/>
            </a:xfrm>
            <a:custGeom>
              <a:rect b="b" l="l" r="r" t="t"/>
              <a:pathLst>
                <a:path extrusionOk="0" h="1713" w="3471">
                  <a:moveTo>
                    <a:pt x="1770" y="0"/>
                  </a:moveTo>
                  <a:cubicBezTo>
                    <a:pt x="1467" y="0"/>
                    <a:pt x="1165" y="46"/>
                    <a:pt x="891" y="137"/>
                  </a:cubicBezTo>
                  <a:lnTo>
                    <a:pt x="845" y="160"/>
                  </a:lnTo>
                  <a:cubicBezTo>
                    <a:pt x="389" y="320"/>
                    <a:pt x="115" y="571"/>
                    <a:pt x="1" y="868"/>
                  </a:cubicBezTo>
                  <a:cubicBezTo>
                    <a:pt x="115" y="1142"/>
                    <a:pt x="389" y="1415"/>
                    <a:pt x="845" y="1575"/>
                  </a:cubicBezTo>
                  <a:cubicBezTo>
                    <a:pt x="1119" y="1666"/>
                    <a:pt x="1421" y="1712"/>
                    <a:pt x="1724" y="1712"/>
                  </a:cubicBezTo>
                  <a:cubicBezTo>
                    <a:pt x="2026" y="1712"/>
                    <a:pt x="2329" y="1666"/>
                    <a:pt x="2603" y="1575"/>
                  </a:cubicBezTo>
                  <a:lnTo>
                    <a:pt x="2648" y="1552"/>
                  </a:lnTo>
                  <a:cubicBezTo>
                    <a:pt x="3105" y="1393"/>
                    <a:pt x="3379" y="1119"/>
                    <a:pt x="3470" y="845"/>
                  </a:cubicBezTo>
                  <a:cubicBezTo>
                    <a:pt x="3379" y="571"/>
                    <a:pt x="3105" y="297"/>
                    <a:pt x="2648" y="137"/>
                  </a:cubicBezTo>
                  <a:cubicBezTo>
                    <a:pt x="2374" y="46"/>
                    <a:pt x="2072" y="0"/>
                    <a:pt x="1770" y="0"/>
                  </a:cubicBezTo>
                  <a:close/>
                </a:path>
              </a:pathLst>
            </a:custGeom>
            <a:solidFill>
              <a:srgbClr val="6B4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g1cb50470528_4_11"/>
            <p:cNvSpPr/>
            <p:nvPr/>
          </p:nvSpPr>
          <p:spPr>
            <a:xfrm>
              <a:off x="6995811" y="2657571"/>
              <a:ext cx="23256" cy="29277"/>
            </a:xfrm>
            <a:custGeom>
              <a:rect b="b" l="l" r="r" t="t"/>
              <a:pathLst>
                <a:path extrusionOk="0" h="1697" w="1348">
                  <a:moveTo>
                    <a:pt x="878" y="1"/>
                  </a:moveTo>
                  <a:cubicBezTo>
                    <a:pt x="420" y="1"/>
                    <a:pt x="178" y="413"/>
                    <a:pt x="114" y="647"/>
                  </a:cubicBezTo>
                  <a:cubicBezTo>
                    <a:pt x="92" y="692"/>
                    <a:pt x="114" y="738"/>
                    <a:pt x="160" y="761"/>
                  </a:cubicBezTo>
                  <a:cubicBezTo>
                    <a:pt x="206" y="761"/>
                    <a:pt x="251" y="738"/>
                    <a:pt x="274" y="692"/>
                  </a:cubicBezTo>
                  <a:cubicBezTo>
                    <a:pt x="274" y="671"/>
                    <a:pt x="437" y="162"/>
                    <a:pt x="877" y="162"/>
                  </a:cubicBezTo>
                  <a:cubicBezTo>
                    <a:pt x="903" y="162"/>
                    <a:pt x="931" y="163"/>
                    <a:pt x="959" y="167"/>
                  </a:cubicBezTo>
                  <a:cubicBezTo>
                    <a:pt x="1142" y="190"/>
                    <a:pt x="1164" y="373"/>
                    <a:pt x="1164" y="487"/>
                  </a:cubicBezTo>
                  <a:cubicBezTo>
                    <a:pt x="1142" y="898"/>
                    <a:pt x="708" y="1491"/>
                    <a:pt x="69" y="1514"/>
                  </a:cubicBezTo>
                  <a:cubicBezTo>
                    <a:pt x="23" y="1514"/>
                    <a:pt x="0" y="1560"/>
                    <a:pt x="0" y="1605"/>
                  </a:cubicBezTo>
                  <a:cubicBezTo>
                    <a:pt x="0" y="1651"/>
                    <a:pt x="23" y="1697"/>
                    <a:pt x="69" y="1697"/>
                  </a:cubicBezTo>
                  <a:lnTo>
                    <a:pt x="92" y="1697"/>
                  </a:lnTo>
                  <a:cubicBezTo>
                    <a:pt x="845" y="1674"/>
                    <a:pt x="1301" y="966"/>
                    <a:pt x="1324" y="487"/>
                  </a:cubicBezTo>
                  <a:cubicBezTo>
                    <a:pt x="1347" y="213"/>
                    <a:pt x="1210" y="30"/>
                    <a:pt x="982" y="8"/>
                  </a:cubicBezTo>
                  <a:cubicBezTo>
                    <a:pt x="946" y="3"/>
                    <a:pt x="911" y="1"/>
                    <a:pt x="878" y="1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g1cb50470528_4_11"/>
            <p:cNvSpPr/>
            <p:nvPr/>
          </p:nvSpPr>
          <p:spPr>
            <a:xfrm>
              <a:off x="6509859" y="2970359"/>
              <a:ext cx="146905" cy="79758"/>
            </a:xfrm>
            <a:custGeom>
              <a:rect b="b" l="l" r="r" t="t"/>
              <a:pathLst>
                <a:path extrusionOk="0" h="4623" w="8515">
                  <a:moveTo>
                    <a:pt x="4280" y="1"/>
                  </a:moveTo>
                  <a:cubicBezTo>
                    <a:pt x="3675" y="1"/>
                    <a:pt x="3067" y="98"/>
                    <a:pt x="2512" y="297"/>
                  </a:cubicBezTo>
                  <a:lnTo>
                    <a:pt x="2443" y="320"/>
                  </a:lnTo>
                  <a:cubicBezTo>
                    <a:pt x="24" y="1210"/>
                    <a:pt x="1" y="3425"/>
                    <a:pt x="2398" y="4315"/>
                  </a:cubicBezTo>
                  <a:cubicBezTo>
                    <a:pt x="2957" y="4520"/>
                    <a:pt x="3584" y="4623"/>
                    <a:pt x="4212" y="4623"/>
                  </a:cubicBezTo>
                  <a:cubicBezTo>
                    <a:pt x="4840" y="4623"/>
                    <a:pt x="5468" y="4520"/>
                    <a:pt x="6027" y="4315"/>
                  </a:cubicBezTo>
                  <a:lnTo>
                    <a:pt x="6118" y="4292"/>
                  </a:lnTo>
                  <a:cubicBezTo>
                    <a:pt x="8515" y="3402"/>
                    <a:pt x="8515" y="1210"/>
                    <a:pt x="6118" y="320"/>
                  </a:cubicBezTo>
                  <a:cubicBezTo>
                    <a:pt x="5555" y="109"/>
                    <a:pt x="4920" y="1"/>
                    <a:pt x="4280" y="1"/>
                  </a:cubicBezTo>
                  <a:close/>
                </a:path>
              </a:pathLst>
            </a:custGeom>
            <a:solidFill>
              <a:srgbClr val="CCDE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g1cb50470528_4_11"/>
            <p:cNvSpPr/>
            <p:nvPr/>
          </p:nvSpPr>
          <p:spPr>
            <a:xfrm>
              <a:off x="6537032" y="3017216"/>
              <a:ext cx="90990" cy="24050"/>
            </a:xfrm>
            <a:custGeom>
              <a:rect b="b" l="l" r="r" t="t"/>
              <a:pathLst>
                <a:path extrusionOk="0" h="1394" w="5274">
                  <a:moveTo>
                    <a:pt x="1" y="1"/>
                  </a:moveTo>
                  <a:cubicBezTo>
                    <a:pt x="161" y="503"/>
                    <a:pt x="594" y="845"/>
                    <a:pt x="1074" y="1051"/>
                  </a:cubicBezTo>
                  <a:cubicBezTo>
                    <a:pt x="1530" y="1256"/>
                    <a:pt x="2055" y="1370"/>
                    <a:pt x="2557" y="1393"/>
                  </a:cubicBezTo>
                  <a:cubicBezTo>
                    <a:pt x="3082" y="1393"/>
                    <a:pt x="3584" y="1302"/>
                    <a:pt x="4064" y="1119"/>
                  </a:cubicBezTo>
                  <a:cubicBezTo>
                    <a:pt x="4543" y="937"/>
                    <a:pt x="5022" y="640"/>
                    <a:pt x="5274" y="206"/>
                  </a:cubicBezTo>
                  <a:lnTo>
                    <a:pt x="5274" y="206"/>
                  </a:lnTo>
                  <a:cubicBezTo>
                    <a:pt x="4977" y="640"/>
                    <a:pt x="4520" y="891"/>
                    <a:pt x="4064" y="1074"/>
                  </a:cubicBezTo>
                  <a:cubicBezTo>
                    <a:pt x="3584" y="1234"/>
                    <a:pt x="3059" y="1302"/>
                    <a:pt x="2557" y="1302"/>
                  </a:cubicBezTo>
                  <a:cubicBezTo>
                    <a:pt x="2055" y="1279"/>
                    <a:pt x="1553" y="1188"/>
                    <a:pt x="1096" y="1005"/>
                  </a:cubicBezTo>
                  <a:cubicBezTo>
                    <a:pt x="640" y="800"/>
                    <a:pt x="183" y="480"/>
                    <a:pt x="1" y="1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g1cb50470528_4_11"/>
            <p:cNvSpPr/>
            <p:nvPr/>
          </p:nvSpPr>
          <p:spPr>
            <a:xfrm>
              <a:off x="6540983" y="2979416"/>
              <a:ext cx="87832" cy="22066"/>
            </a:xfrm>
            <a:custGeom>
              <a:rect b="b" l="l" r="r" t="t"/>
              <a:pathLst>
                <a:path extrusionOk="0" h="1279" w="5091">
                  <a:moveTo>
                    <a:pt x="2648" y="1"/>
                  </a:moveTo>
                  <a:cubicBezTo>
                    <a:pt x="2146" y="1"/>
                    <a:pt x="1666" y="69"/>
                    <a:pt x="1210" y="229"/>
                  </a:cubicBezTo>
                  <a:cubicBezTo>
                    <a:pt x="753" y="366"/>
                    <a:pt x="297" y="617"/>
                    <a:pt x="0" y="1005"/>
                  </a:cubicBezTo>
                  <a:cubicBezTo>
                    <a:pt x="320" y="640"/>
                    <a:pt x="776" y="412"/>
                    <a:pt x="1233" y="275"/>
                  </a:cubicBezTo>
                  <a:cubicBezTo>
                    <a:pt x="1617" y="140"/>
                    <a:pt x="2017" y="87"/>
                    <a:pt x="2420" y="87"/>
                  </a:cubicBezTo>
                  <a:cubicBezTo>
                    <a:pt x="2496" y="87"/>
                    <a:pt x="2572" y="88"/>
                    <a:pt x="2648" y="92"/>
                  </a:cubicBezTo>
                  <a:cubicBezTo>
                    <a:pt x="3104" y="92"/>
                    <a:pt x="3584" y="183"/>
                    <a:pt x="4040" y="389"/>
                  </a:cubicBezTo>
                  <a:cubicBezTo>
                    <a:pt x="4451" y="571"/>
                    <a:pt x="4885" y="845"/>
                    <a:pt x="5090" y="1279"/>
                  </a:cubicBezTo>
                  <a:cubicBezTo>
                    <a:pt x="4908" y="845"/>
                    <a:pt x="4497" y="526"/>
                    <a:pt x="4063" y="320"/>
                  </a:cubicBezTo>
                  <a:cubicBezTo>
                    <a:pt x="3607" y="138"/>
                    <a:pt x="3127" y="24"/>
                    <a:pt x="2648" y="1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g1cb50470528_4_11"/>
            <p:cNvSpPr/>
            <p:nvPr/>
          </p:nvSpPr>
          <p:spPr>
            <a:xfrm>
              <a:off x="6550817" y="2976656"/>
              <a:ext cx="64990" cy="50032"/>
            </a:xfrm>
            <a:custGeom>
              <a:rect b="b" l="l" r="r" t="t"/>
              <a:pathLst>
                <a:path extrusionOk="0" h="2900" w="3767">
                  <a:moveTo>
                    <a:pt x="1" y="1"/>
                  </a:moveTo>
                  <a:lnTo>
                    <a:pt x="389" y="2078"/>
                  </a:lnTo>
                  <a:lnTo>
                    <a:pt x="412" y="2078"/>
                  </a:lnTo>
                  <a:cubicBezTo>
                    <a:pt x="457" y="2352"/>
                    <a:pt x="708" y="2603"/>
                    <a:pt x="1119" y="2763"/>
                  </a:cubicBezTo>
                  <a:cubicBezTo>
                    <a:pt x="1347" y="2854"/>
                    <a:pt x="1604" y="2900"/>
                    <a:pt x="1861" y="2900"/>
                  </a:cubicBezTo>
                  <a:cubicBezTo>
                    <a:pt x="2118" y="2900"/>
                    <a:pt x="2375" y="2854"/>
                    <a:pt x="2603" y="2763"/>
                  </a:cubicBezTo>
                  <a:lnTo>
                    <a:pt x="2648" y="2763"/>
                  </a:lnTo>
                  <a:cubicBezTo>
                    <a:pt x="3082" y="2603"/>
                    <a:pt x="3310" y="2329"/>
                    <a:pt x="3379" y="2055"/>
                  </a:cubicBezTo>
                  <a:lnTo>
                    <a:pt x="3767" y="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g1cb50470528_4_11"/>
            <p:cNvSpPr/>
            <p:nvPr/>
          </p:nvSpPr>
          <p:spPr>
            <a:xfrm>
              <a:off x="6545313" y="2955884"/>
              <a:ext cx="76015" cy="41182"/>
            </a:xfrm>
            <a:custGeom>
              <a:rect b="b" l="l" r="r" t="t"/>
              <a:pathLst>
                <a:path extrusionOk="0" h="2387" w="4406">
                  <a:moveTo>
                    <a:pt x="2246" y="1"/>
                  </a:moveTo>
                  <a:cubicBezTo>
                    <a:pt x="1923" y="1"/>
                    <a:pt x="1598" y="52"/>
                    <a:pt x="1301" y="155"/>
                  </a:cubicBezTo>
                  <a:lnTo>
                    <a:pt x="1256" y="178"/>
                  </a:lnTo>
                  <a:cubicBezTo>
                    <a:pt x="0" y="634"/>
                    <a:pt x="0" y="1776"/>
                    <a:pt x="1256" y="2232"/>
                  </a:cubicBezTo>
                  <a:cubicBezTo>
                    <a:pt x="1541" y="2335"/>
                    <a:pt x="1860" y="2386"/>
                    <a:pt x="2183" y="2386"/>
                  </a:cubicBezTo>
                  <a:cubicBezTo>
                    <a:pt x="2505" y="2386"/>
                    <a:pt x="2831" y="2335"/>
                    <a:pt x="3127" y="2232"/>
                  </a:cubicBezTo>
                  <a:lnTo>
                    <a:pt x="3173" y="2209"/>
                  </a:lnTo>
                  <a:cubicBezTo>
                    <a:pt x="4405" y="1753"/>
                    <a:pt x="4405" y="612"/>
                    <a:pt x="3173" y="155"/>
                  </a:cubicBezTo>
                  <a:cubicBezTo>
                    <a:pt x="2888" y="52"/>
                    <a:pt x="2568" y="1"/>
                    <a:pt x="2246" y="1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g1cb50470528_4_11"/>
            <p:cNvSpPr/>
            <p:nvPr/>
          </p:nvSpPr>
          <p:spPr>
            <a:xfrm>
              <a:off x="6547677" y="2957022"/>
              <a:ext cx="71287" cy="38076"/>
            </a:xfrm>
            <a:custGeom>
              <a:rect b="b" l="l" r="r" t="t"/>
              <a:pathLst>
                <a:path extrusionOk="0" h="2207" w="4132">
                  <a:moveTo>
                    <a:pt x="2073" y="0"/>
                  </a:moveTo>
                  <a:cubicBezTo>
                    <a:pt x="1780" y="0"/>
                    <a:pt x="1487" y="46"/>
                    <a:pt x="1233" y="135"/>
                  </a:cubicBezTo>
                  <a:lnTo>
                    <a:pt x="1187" y="157"/>
                  </a:lnTo>
                  <a:cubicBezTo>
                    <a:pt x="0" y="568"/>
                    <a:pt x="0" y="1618"/>
                    <a:pt x="1164" y="2052"/>
                  </a:cubicBezTo>
                  <a:cubicBezTo>
                    <a:pt x="1438" y="2155"/>
                    <a:pt x="1746" y="2206"/>
                    <a:pt x="2052" y="2206"/>
                  </a:cubicBezTo>
                  <a:cubicBezTo>
                    <a:pt x="2357" y="2206"/>
                    <a:pt x="2659" y="2155"/>
                    <a:pt x="2922" y="2052"/>
                  </a:cubicBezTo>
                  <a:lnTo>
                    <a:pt x="2967" y="2029"/>
                  </a:lnTo>
                  <a:cubicBezTo>
                    <a:pt x="4132" y="1618"/>
                    <a:pt x="4132" y="568"/>
                    <a:pt x="2967" y="157"/>
                  </a:cubicBezTo>
                  <a:cubicBezTo>
                    <a:pt x="2697" y="52"/>
                    <a:pt x="2385" y="0"/>
                    <a:pt x="2073" y="0"/>
                  </a:cubicBezTo>
                  <a:close/>
                </a:path>
              </a:pathLst>
            </a:custGeom>
            <a:solidFill>
              <a:srgbClr val="DBD2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g1cb50470528_4_11"/>
            <p:cNvSpPr/>
            <p:nvPr/>
          </p:nvSpPr>
          <p:spPr>
            <a:xfrm>
              <a:off x="6553577" y="2965286"/>
              <a:ext cx="59866" cy="29812"/>
            </a:xfrm>
            <a:custGeom>
              <a:rect b="b" l="l" r="r" t="t"/>
              <a:pathLst>
                <a:path extrusionOk="0" h="1728" w="3470">
                  <a:moveTo>
                    <a:pt x="1728" y="1"/>
                  </a:moveTo>
                  <a:cubicBezTo>
                    <a:pt x="1432" y="1"/>
                    <a:pt x="1134" y="46"/>
                    <a:pt x="868" y="135"/>
                  </a:cubicBezTo>
                  <a:lnTo>
                    <a:pt x="845" y="158"/>
                  </a:lnTo>
                  <a:cubicBezTo>
                    <a:pt x="366" y="318"/>
                    <a:pt x="92" y="591"/>
                    <a:pt x="1" y="865"/>
                  </a:cubicBezTo>
                  <a:cubicBezTo>
                    <a:pt x="92" y="1139"/>
                    <a:pt x="366" y="1413"/>
                    <a:pt x="822" y="1573"/>
                  </a:cubicBezTo>
                  <a:cubicBezTo>
                    <a:pt x="1096" y="1676"/>
                    <a:pt x="1399" y="1727"/>
                    <a:pt x="1701" y="1727"/>
                  </a:cubicBezTo>
                  <a:cubicBezTo>
                    <a:pt x="2003" y="1727"/>
                    <a:pt x="2306" y="1676"/>
                    <a:pt x="2580" y="1573"/>
                  </a:cubicBezTo>
                  <a:lnTo>
                    <a:pt x="2625" y="1550"/>
                  </a:lnTo>
                  <a:cubicBezTo>
                    <a:pt x="3082" y="1390"/>
                    <a:pt x="3356" y="1139"/>
                    <a:pt x="3470" y="843"/>
                  </a:cubicBezTo>
                  <a:cubicBezTo>
                    <a:pt x="3356" y="569"/>
                    <a:pt x="3082" y="318"/>
                    <a:pt x="2625" y="158"/>
                  </a:cubicBezTo>
                  <a:cubicBezTo>
                    <a:pt x="2355" y="52"/>
                    <a:pt x="2043" y="1"/>
                    <a:pt x="1728" y="1"/>
                  </a:cubicBezTo>
                  <a:close/>
                </a:path>
              </a:pathLst>
            </a:custGeom>
            <a:solidFill>
              <a:srgbClr val="6B4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g1cb50470528_4_11"/>
            <p:cNvSpPr/>
            <p:nvPr/>
          </p:nvSpPr>
          <p:spPr>
            <a:xfrm>
              <a:off x="6605559" y="2984816"/>
              <a:ext cx="23256" cy="29277"/>
            </a:xfrm>
            <a:custGeom>
              <a:rect b="b" l="l" r="r" t="t"/>
              <a:pathLst>
                <a:path extrusionOk="0" h="1697" w="1348">
                  <a:moveTo>
                    <a:pt x="896" y="0"/>
                  </a:moveTo>
                  <a:cubicBezTo>
                    <a:pt x="420" y="0"/>
                    <a:pt x="178" y="413"/>
                    <a:pt x="115" y="646"/>
                  </a:cubicBezTo>
                  <a:cubicBezTo>
                    <a:pt x="92" y="692"/>
                    <a:pt x="137" y="738"/>
                    <a:pt x="183" y="761"/>
                  </a:cubicBezTo>
                  <a:cubicBezTo>
                    <a:pt x="229" y="761"/>
                    <a:pt x="274" y="738"/>
                    <a:pt x="274" y="692"/>
                  </a:cubicBezTo>
                  <a:cubicBezTo>
                    <a:pt x="274" y="671"/>
                    <a:pt x="436" y="184"/>
                    <a:pt x="893" y="184"/>
                  </a:cubicBezTo>
                  <a:cubicBezTo>
                    <a:pt x="921" y="184"/>
                    <a:pt x="951" y="186"/>
                    <a:pt x="982" y="190"/>
                  </a:cubicBezTo>
                  <a:cubicBezTo>
                    <a:pt x="1142" y="213"/>
                    <a:pt x="1165" y="395"/>
                    <a:pt x="1165" y="487"/>
                  </a:cubicBezTo>
                  <a:cubicBezTo>
                    <a:pt x="1142" y="897"/>
                    <a:pt x="731" y="1491"/>
                    <a:pt x="92" y="1514"/>
                  </a:cubicBezTo>
                  <a:cubicBezTo>
                    <a:pt x="46" y="1514"/>
                    <a:pt x="0" y="1559"/>
                    <a:pt x="0" y="1605"/>
                  </a:cubicBezTo>
                  <a:cubicBezTo>
                    <a:pt x="0" y="1651"/>
                    <a:pt x="46" y="1696"/>
                    <a:pt x="92" y="1696"/>
                  </a:cubicBezTo>
                  <a:cubicBezTo>
                    <a:pt x="845" y="1674"/>
                    <a:pt x="1302" y="966"/>
                    <a:pt x="1324" y="509"/>
                  </a:cubicBezTo>
                  <a:cubicBezTo>
                    <a:pt x="1347" y="236"/>
                    <a:pt x="1210" y="53"/>
                    <a:pt x="1005" y="7"/>
                  </a:cubicBezTo>
                  <a:cubicBezTo>
                    <a:pt x="967" y="3"/>
                    <a:pt x="931" y="0"/>
                    <a:pt x="896" y="0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g1cb50470528_4_11"/>
            <p:cNvSpPr/>
            <p:nvPr/>
          </p:nvSpPr>
          <p:spPr>
            <a:xfrm>
              <a:off x="5860889" y="3351311"/>
              <a:ext cx="146905" cy="79603"/>
            </a:xfrm>
            <a:custGeom>
              <a:rect b="b" l="l" r="r" t="t"/>
              <a:pathLst>
                <a:path extrusionOk="0" h="4614" w="8515">
                  <a:moveTo>
                    <a:pt x="4311" y="0"/>
                  </a:moveTo>
                  <a:cubicBezTo>
                    <a:pt x="3698" y="0"/>
                    <a:pt x="3086" y="97"/>
                    <a:pt x="2534" y="289"/>
                  </a:cubicBezTo>
                  <a:lnTo>
                    <a:pt x="2443" y="334"/>
                  </a:lnTo>
                  <a:cubicBezTo>
                    <a:pt x="24" y="1202"/>
                    <a:pt x="1" y="3416"/>
                    <a:pt x="2420" y="4306"/>
                  </a:cubicBezTo>
                  <a:cubicBezTo>
                    <a:pt x="2980" y="4511"/>
                    <a:pt x="3607" y="4614"/>
                    <a:pt x="4235" y="4614"/>
                  </a:cubicBezTo>
                  <a:cubicBezTo>
                    <a:pt x="4863" y="4614"/>
                    <a:pt x="5490" y="4511"/>
                    <a:pt x="6050" y="4306"/>
                  </a:cubicBezTo>
                  <a:lnTo>
                    <a:pt x="6118" y="4283"/>
                  </a:lnTo>
                  <a:cubicBezTo>
                    <a:pt x="8515" y="3393"/>
                    <a:pt x="8515" y="1202"/>
                    <a:pt x="6141" y="311"/>
                  </a:cubicBezTo>
                  <a:cubicBezTo>
                    <a:pt x="5574" y="103"/>
                    <a:pt x="4942" y="0"/>
                    <a:pt x="4311" y="0"/>
                  </a:cubicBezTo>
                  <a:close/>
                </a:path>
              </a:pathLst>
            </a:custGeom>
            <a:solidFill>
              <a:srgbClr val="CCDE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g1cb50470528_4_11"/>
            <p:cNvSpPr/>
            <p:nvPr/>
          </p:nvSpPr>
          <p:spPr>
            <a:xfrm>
              <a:off x="5888062" y="3398014"/>
              <a:ext cx="90990" cy="24050"/>
            </a:xfrm>
            <a:custGeom>
              <a:rect b="b" l="l" r="r" t="t"/>
              <a:pathLst>
                <a:path extrusionOk="0" h="1394" w="5274">
                  <a:moveTo>
                    <a:pt x="1" y="1"/>
                  </a:moveTo>
                  <a:cubicBezTo>
                    <a:pt x="161" y="503"/>
                    <a:pt x="617" y="846"/>
                    <a:pt x="1074" y="1051"/>
                  </a:cubicBezTo>
                  <a:cubicBezTo>
                    <a:pt x="1553" y="1256"/>
                    <a:pt x="2055" y="1371"/>
                    <a:pt x="2580" y="1393"/>
                  </a:cubicBezTo>
                  <a:cubicBezTo>
                    <a:pt x="3082" y="1393"/>
                    <a:pt x="3607" y="1302"/>
                    <a:pt x="4086" y="1119"/>
                  </a:cubicBezTo>
                  <a:cubicBezTo>
                    <a:pt x="4566" y="937"/>
                    <a:pt x="5022" y="663"/>
                    <a:pt x="5273" y="206"/>
                  </a:cubicBezTo>
                  <a:lnTo>
                    <a:pt x="5273" y="206"/>
                  </a:lnTo>
                  <a:cubicBezTo>
                    <a:pt x="5000" y="640"/>
                    <a:pt x="4543" y="891"/>
                    <a:pt x="4064" y="1074"/>
                  </a:cubicBezTo>
                  <a:cubicBezTo>
                    <a:pt x="3633" y="1217"/>
                    <a:pt x="3184" y="1306"/>
                    <a:pt x="2734" y="1306"/>
                  </a:cubicBezTo>
                  <a:cubicBezTo>
                    <a:pt x="2683" y="1306"/>
                    <a:pt x="2631" y="1304"/>
                    <a:pt x="2580" y="1302"/>
                  </a:cubicBezTo>
                  <a:cubicBezTo>
                    <a:pt x="2078" y="1302"/>
                    <a:pt x="1553" y="1211"/>
                    <a:pt x="1096" y="1005"/>
                  </a:cubicBezTo>
                  <a:cubicBezTo>
                    <a:pt x="640" y="800"/>
                    <a:pt x="206" y="480"/>
                    <a:pt x="1" y="1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g1cb50470528_4_11"/>
            <p:cNvSpPr/>
            <p:nvPr/>
          </p:nvSpPr>
          <p:spPr>
            <a:xfrm>
              <a:off x="5892392" y="3360213"/>
              <a:ext cx="87832" cy="22066"/>
            </a:xfrm>
            <a:custGeom>
              <a:rect b="b" l="l" r="r" t="t"/>
              <a:pathLst>
                <a:path extrusionOk="0" h="1279" w="5091">
                  <a:moveTo>
                    <a:pt x="2626" y="1"/>
                  </a:moveTo>
                  <a:cubicBezTo>
                    <a:pt x="2146" y="1"/>
                    <a:pt x="1667" y="69"/>
                    <a:pt x="1188" y="229"/>
                  </a:cubicBezTo>
                  <a:cubicBezTo>
                    <a:pt x="731" y="366"/>
                    <a:pt x="298" y="617"/>
                    <a:pt x="1" y="1005"/>
                  </a:cubicBezTo>
                  <a:cubicBezTo>
                    <a:pt x="320" y="640"/>
                    <a:pt x="754" y="412"/>
                    <a:pt x="1211" y="275"/>
                  </a:cubicBezTo>
                  <a:cubicBezTo>
                    <a:pt x="1609" y="155"/>
                    <a:pt x="2025" y="88"/>
                    <a:pt x="2443" y="88"/>
                  </a:cubicBezTo>
                  <a:cubicBezTo>
                    <a:pt x="2504" y="88"/>
                    <a:pt x="2565" y="89"/>
                    <a:pt x="2626" y="92"/>
                  </a:cubicBezTo>
                  <a:cubicBezTo>
                    <a:pt x="3105" y="115"/>
                    <a:pt x="3584" y="183"/>
                    <a:pt x="4018" y="389"/>
                  </a:cubicBezTo>
                  <a:cubicBezTo>
                    <a:pt x="4452" y="571"/>
                    <a:pt x="4863" y="845"/>
                    <a:pt x="5091" y="1279"/>
                  </a:cubicBezTo>
                  <a:cubicBezTo>
                    <a:pt x="4908" y="845"/>
                    <a:pt x="4475" y="526"/>
                    <a:pt x="4041" y="320"/>
                  </a:cubicBezTo>
                  <a:cubicBezTo>
                    <a:pt x="3607" y="138"/>
                    <a:pt x="3105" y="24"/>
                    <a:pt x="2626" y="1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g1cb50470528_4_11"/>
            <p:cNvSpPr/>
            <p:nvPr/>
          </p:nvSpPr>
          <p:spPr>
            <a:xfrm>
              <a:off x="5901847" y="3357453"/>
              <a:ext cx="64990" cy="50032"/>
            </a:xfrm>
            <a:custGeom>
              <a:rect b="b" l="l" r="r" t="t"/>
              <a:pathLst>
                <a:path extrusionOk="0" h="2900" w="3767">
                  <a:moveTo>
                    <a:pt x="1" y="1"/>
                  </a:moveTo>
                  <a:lnTo>
                    <a:pt x="412" y="2078"/>
                  </a:lnTo>
                  <a:cubicBezTo>
                    <a:pt x="480" y="2352"/>
                    <a:pt x="708" y="2603"/>
                    <a:pt x="1142" y="2763"/>
                  </a:cubicBezTo>
                  <a:cubicBezTo>
                    <a:pt x="1370" y="2854"/>
                    <a:pt x="1627" y="2900"/>
                    <a:pt x="1884" y="2900"/>
                  </a:cubicBezTo>
                  <a:cubicBezTo>
                    <a:pt x="2141" y="2900"/>
                    <a:pt x="2397" y="2854"/>
                    <a:pt x="2626" y="2763"/>
                  </a:cubicBezTo>
                  <a:lnTo>
                    <a:pt x="2648" y="2763"/>
                  </a:lnTo>
                  <a:cubicBezTo>
                    <a:pt x="3082" y="2603"/>
                    <a:pt x="3333" y="2329"/>
                    <a:pt x="3379" y="2055"/>
                  </a:cubicBezTo>
                  <a:lnTo>
                    <a:pt x="3767" y="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g1cb50470528_4_11"/>
            <p:cNvSpPr/>
            <p:nvPr/>
          </p:nvSpPr>
          <p:spPr>
            <a:xfrm>
              <a:off x="5896343" y="3336681"/>
              <a:ext cx="76015" cy="41182"/>
            </a:xfrm>
            <a:custGeom>
              <a:rect b="b" l="l" r="r" t="t"/>
              <a:pathLst>
                <a:path extrusionOk="0" h="2387" w="4406">
                  <a:moveTo>
                    <a:pt x="2248" y="1"/>
                  </a:moveTo>
                  <a:cubicBezTo>
                    <a:pt x="1929" y="1"/>
                    <a:pt x="1609" y="52"/>
                    <a:pt x="1324" y="155"/>
                  </a:cubicBezTo>
                  <a:lnTo>
                    <a:pt x="1278" y="178"/>
                  </a:lnTo>
                  <a:cubicBezTo>
                    <a:pt x="23" y="634"/>
                    <a:pt x="0" y="1776"/>
                    <a:pt x="1255" y="2232"/>
                  </a:cubicBezTo>
                  <a:cubicBezTo>
                    <a:pt x="1541" y="2335"/>
                    <a:pt x="1866" y="2386"/>
                    <a:pt x="2191" y="2386"/>
                  </a:cubicBezTo>
                  <a:cubicBezTo>
                    <a:pt x="2517" y="2386"/>
                    <a:pt x="2842" y="2335"/>
                    <a:pt x="3127" y="2232"/>
                  </a:cubicBezTo>
                  <a:lnTo>
                    <a:pt x="3173" y="2209"/>
                  </a:lnTo>
                  <a:cubicBezTo>
                    <a:pt x="4405" y="1753"/>
                    <a:pt x="4405" y="634"/>
                    <a:pt x="3173" y="155"/>
                  </a:cubicBezTo>
                  <a:cubicBezTo>
                    <a:pt x="2887" y="52"/>
                    <a:pt x="2568" y="1"/>
                    <a:pt x="2248" y="1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g1cb50470528_4_11"/>
            <p:cNvSpPr/>
            <p:nvPr/>
          </p:nvSpPr>
          <p:spPr>
            <a:xfrm>
              <a:off x="5898707" y="3337871"/>
              <a:ext cx="71684" cy="38025"/>
            </a:xfrm>
            <a:custGeom>
              <a:rect b="b" l="l" r="r" t="t"/>
              <a:pathLst>
                <a:path extrusionOk="0" h="2204" w="4155">
                  <a:moveTo>
                    <a:pt x="2111" y="0"/>
                  </a:moveTo>
                  <a:cubicBezTo>
                    <a:pt x="1809" y="0"/>
                    <a:pt x="1507" y="52"/>
                    <a:pt x="1233" y="155"/>
                  </a:cubicBezTo>
                  <a:lnTo>
                    <a:pt x="1187" y="155"/>
                  </a:lnTo>
                  <a:cubicBezTo>
                    <a:pt x="0" y="565"/>
                    <a:pt x="0" y="1638"/>
                    <a:pt x="1164" y="2049"/>
                  </a:cubicBezTo>
                  <a:cubicBezTo>
                    <a:pt x="1438" y="2152"/>
                    <a:pt x="1746" y="2203"/>
                    <a:pt x="2054" y="2203"/>
                  </a:cubicBezTo>
                  <a:cubicBezTo>
                    <a:pt x="2362" y="2203"/>
                    <a:pt x="2671" y="2152"/>
                    <a:pt x="2945" y="2049"/>
                  </a:cubicBezTo>
                  <a:lnTo>
                    <a:pt x="2990" y="2026"/>
                  </a:lnTo>
                  <a:cubicBezTo>
                    <a:pt x="4154" y="1615"/>
                    <a:pt x="4154" y="565"/>
                    <a:pt x="2990" y="155"/>
                  </a:cubicBezTo>
                  <a:cubicBezTo>
                    <a:pt x="2716" y="52"/>
                    <a:pt x="2414" y="0"/>
                    <a:pt x="2111" y="0"/>
                  </a:cubicBezTo>
                  <a:close/>
                </a:path>
              </a:pathLst>
            </a:custGeom>
            <a:solidFill>
              <a:srgbClr val="DBD2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g1cb50470528_4_11"/>
            <p:cNvSpPr/>
            <p:nvPr/>
          </p:nvSpPr>
          <p:spPr>
            <a:xfrm>
              <a:off x="5904607" y="3346084"/>
              <a:ext cx="59866" cy="29812"/>
            </a:xfrm>
            <a:custGeom>
              <a:rect b="b" l="l" r="r" t="t"/>
              <a:pathLst>
                <a:path extrusionOk="0" h="1728" w="3470">
                  <a:moveTo>
                    <a:pt x="1743" y="1"/>
                  </a:moveTo>
                  <a:cubicBezTo>
                    <a:pt x="1449" y="1"/>
                    <a:pt x="1156" y="46"/>
                    <a:pt x="891" y="135"/>
                  </a:cubicBezTo>
                  <a:lnTo>
                    <a:pt x="845" y="158"/>
                  </a:lnTo>
                  <a:cubicBezTo>
                    <a:pt x="388" y="318"/>
                    <a:pt x="92" y="592"/>
                    <a:pt x="0" y="865"/>
                  </a:cubicBezTo>
                  <a:cubicBezTo>
                    <a:pt x="92" y="1139"/>
                    <a:pt x="366" y="1413"/>
                    <a:pt x="822" y="1573"/>
                  </a:cubicBezTo>
                  <a:cubicBezTo>
                    <a:pt x="1096" y="1676"/>
                    <a:pt x="1404" y="1727"/>
                    <a:pt x="1712" y="1727"/>
                  </a:cubicBezTo>
                  <a:cubicBezTo>
                    <a:pt x="2020" y="1727"/>
                    <a:pt x="2329" y="1676"/>
                    <a:pt x="2603" y="1573"/>
                  </a:cubicBezTo>
                  <a:lnTo>
                    <a:pt x="2648" y="1550"/>
                  </a:lnTo>
                  <a:cubicBezTo>
                    <a:pt x="3105" y="1390"/>
                    <a:pt x="3379" y="1139"/>
                    <a:pt x="3470" y="865"/>
                  </a:cubicBezTo>
                  <a:cubicBezTo>
                    <a:pt x="3379" y="569"/>
                    <a:pt x="3105" y="318"/>
                    <a:pt x="2648" y="158"/>
                  </a:cubicBezTo>
                  <a:cubicBezTo>
                    <a:pt x="2366" y="52"/>
                    <a:pt x="2054" y="1"/>
                    <a:pt x="1743" y="1"/>
                  </a:cubicBezTo>
                  <a:close/>
                </a:path>
              </a:pathLst>
            </a:custGeom>
            <a:solidFill>
              <a:srgbClr val="6B4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g1cb50470528_4_11"/>
            <p:cNvSpPr/>
            <p:nvPr/>
          </p:nvSpPr>
          <p:spPr>
            <a:xfrm>
              <a:off x="5956589" y="3365613"/>
              <a:ext cx="23256" cy="29277"/>
            </a:xfrm>
            <a:custGeom>
              <a:rect b="b" l="l" r="r" t="t"/>
              <a:pathLst>
                <a:path extrusionOk="0" h="1697" w="1348">
                  <a:moveTo>
                    <a:pt x="900" y="0"/>
                  </a:moveTo>
                  <a:cubicBezTo>
                    <a:pt x="443" y="0"/>
                    <a:pt x="200" y="413"/>
                    <a:pt x="114" y="646"/>
                  </a:cubicBezTo>
                  <a:cubicBezTo>
                    <a:pt x="114" y="692"/>
                    <a:pt x="137" y="738"/>
                    <a:pt x="183" y="761"/>
                  </a:cubicBezTo>
                  <a:cubicBezTo>
                    <a:pt x="191" y="765"/>
                    <a:pt x="200" y="767"/>
                    <a:pt x="208" y="767"/>
                  </a:cubicBezTo>
                  <a:cubicBezTo>
                    <a:pt x="245" y="767"/>
                    <a:pt x="278" y="729"/>
                    <a:pt x="297" y="692"/>
                  </a:cubicBezTo>
                  <a:cubicBezTo>
                    <a:pt x="297" y="671"/>
                    <a:pt x="439" y="184"/>
                    <a:pt x="893" y="184"/>
                  </a:cubicBezTo>
                  <a:cubicBezTo>
                    <a:pt x="921" y="184"/>
                    <a:pt x="951" y="186"/>
                    <a:pt x="982" y="190"/>
                  </a:cubicBezTo>
                  <a:cubicBezTo>
                    <a:pt x="1164" y="213"/>
                    <a:pt x="1187" y="395"/>
                    <a:pt x="1164" y="487"/>
                  </a:cubicBezTo>
                  <a:cubicBezTo>
                    <a:pt x="1164" y="920"/>
                    <a:pt x="731" y="1514"/>
                    <a:pt x="92" y="1514"/>
                  </a:cubicBezTo>
                  <a:cubicBezTo>
                    <a:pt x="46" y="1537"/>
                    <a:pt x="0" y="1559"/>
                    <a:pt x="0" y="1605"/>
                  </a:cubicBezTo>
                  <a:cubicBezTo>
                    <a:pt x="0" y="1651"/>
                    <a:pt x="46" y="1696"/>
                    <a:pt x="92" y="1696"/>
                  </a:cubicBezTo>
                  <a:cubicBezTo>
                    <a:pt x="868" y="1674"/>
                    <a:pt x="1324" y="966"/>
                    <a:pt x="1347" y="509"/>
                  </a:cubicBezTo>
                  <a:cubicBezTo>
                    <a:pt x="1347" y="236"/>
                    <a:pt x="1233" y="53"/>
                    <a:pt x="1005" y="7"/>
                  </a:cubicBezTo>
                  <a:cubicBezTo>
                    <a:pt x="969" y="3"/>
                    <a:pt x="934" y="0"/>
                    <a:pt x="900" y="0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g1cb50470528_4_11"/>
            <p:cNvSpPr/>
            <p:nvPr/>
          </p:nvSpPr>
          <p:spPr>
            <a:xfrm>
              <a:off x="6845766" y="3330039"/>
              <a:ext cx="146905" cy="79620"/>
            </a:xfrm>
            <a:custGeom>
              <a:rect b="b" l="l" r="r" t="t"/>
              <a:pathLst>
                <a:path extrusionOk="0" h="4615" w="8515">
                  <a:moveTo>
                    <a:pt x="4311" y="1"/>
                  </a:moveTo>
                  <a:cubicBezTo>
                    <a:pt x="3698" y="1"/>
                    <a:pt x="3086" y="98"/>
                    <a:pt x="2535" y="289"/>
                  </a:cubicBezTo>
                  <a:lnTo>
                    <a:pt x="2443" y="335"/>
                  </a:lnTo>
                  <a:cubicBezTo>
                    <a:pt x="24" y="1202"/>
                    <a:pt x="1" y="3416"/>
                    <a:pt x="2420" y="4306"/>
                  </a:cubicBezTo>
                  <a:cubicBezTo>
                    <a:pt x="2980" y="4512"/>
                    <a:pt x="3607" y="4614"/>
                    <a:pt x="4235" y="4614"/>
                  </a:cubicBezTo>
                  <a:cubicBezTo>
                    <a:pt x="4863" y="4614"/>
                    <a:pt x="5490" y="4512"/>
                    <a:pt x="6050" y="4306"/>
                  </a:cubicBezTo>
                  <a:lnTo>
                    <a:pt x="6118" y="4283"/>
                  </a:lnTo>
                  <a:cubicBezTo>
                    <a:pt x="8515" y="3393"/>
                    <a:pt x="8515" y="1202"/>
                    <a:pt x="6141" y="312"/>
                  </a:cubicBezTo>
                  <a:cubicBezTo>
                    <a:pt x="5574" y="103"/>
                    <a:pt x="4942" y="1"/>
                    <a:pt x="4311" y="1"/>
                  </a:cubicBezTo>
                  <a:close/>
                </a:path>
              </a:pathLst>
            </a:custGeom>
            <a:solidFill>
              <a:srgbClr val="CCDE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g1cb50470528_4_11"/>
            <p:cNvSpPr/>
            <p:nvPr/>
          </p:nvSpPr>
          <p:spPr>
            <a:xfrm>
              <a:off x="6872938" y="3376758"/>
              <a:ext cx="90990" cy="24033"/>
            </a:xfrm>
            <a:custGeom>
              <a:rect b="b" l="l" r="r" t="t"/>
              <a:pathLst>
                <a:path extrusionOk="0" h="1393" w="5274">
                  <a:moveTo>
                    <a:pt x="1" y="0"/>
                  </a:moveTo>
                  <a:cubicBezTo>
                    <a:pt x="161" y="503"/>
                    <a:pt x="617" y="845"/>
                    <a:pt x="1074" y="1050"/>
                  </a:cubicBezTo>
                  <a:cubicBezTo>
                    <a:pt x="1553" y="1256"/>
                    <a:pt x="2055" y="1370"/>
                    <a:pt x="2580" y="1393"/>
                  </a:cubicBezTo>
                  <a:cubicBezTo>
                    <a:pt x="3082" y="1393"/>
                    <a:pt x="3607" y="1301"/>
                    <a:pt x="4087" y="1119"/>
                  </a:cubicBezTo>
                  <a:cubicBezTo>
                    <a:pt x="4566" y="936"/>
                    <a:pt x="5022" y="662"/>
                    <a:pt x="5274" y="206"/>
                  </a:cubicBezTo>
                  <a:lnTo>
                    <a:pt x="5274" y="206"/>
                  </a:lnTo>
                  <a:cubicBezTo>
                    <a:pt x="5000" y="640"/>
                    <a:pt x="4543" y="891"/>
                    <a:pt x="4064" y="1073"/>
                  </a:cubicBezTo>
                  <a:cubicBezTo>
                    <a:pt x="3643" y="1233"/>
                    <a:pt x="3206" y="1306"/>
                    <a:pt x="2766" y="1306"/>
                  </a:cubicBezTo>
                  <a:cubicBezTo>
                    <a:pt x="2704" y="1306"/>
                    <a:pt x="2642" y="1304"/>
                    <a:pt x="2580" y="1301"/>
                  </a:cubicBezTo>
                  <a:cubicBezTo>
                    <a:pt x="2078" y="1301"/>
                    <a:pt x="1553" y="1210"/>
                    <a:pt x="1096" y="1005"/>
                  </a:cubicBezTo>
                  <a:cubicBezTo>
                    <a:pt x="640" y="799"/>
                    <a:pt x="206" y="480"/>
                    <a:pt x="1" y="0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g1cb50470528_4_11"/>
            <p:cNvSpPr/>
            <p:nvPr/>
          </p:nvSpPr>
          <p:spPr>
            <a:xfrm>
              <a:off x="6877269" y="3338958"/>
              <a:ext cx="87832" cy="22066"/>
            </a:xfrm>
            <a:custGeom>
              <a:rect b="b" l="l" r="r" t="t"/>
              <a:pathLst>
                <a:path extrusionOk="0" h="1279" w="5091">
                  <a:moveTo>
                    <a:pt x="2626" y="0"/>
                  </a:moveTo>
                  <a:cubicBezTo>
                    <a:pt x="2147" y="0"/>
                    <a:pt x="1644" y="69"/>
                    <a:pt x="1188" y="228"/>
                  </a:cubicBezTo>
                  <a:cubicBezTo>
                    <a:pt x="731" y="365"/>
                    <a:pt x="298" y="616"/>
                    <a:pt x="1" y="1005"/>
                  </a:cubicBezTo>
                  <a:cubicBezTo>
                    <a:pt x="320" y="639"/>
                    <a:pt x="754" y="411"/>
                    <a:pt x="1211" y="274"/>
                  </a:cubicBezTo>
                  <a:cubicBezTo>
                    <a:pt x="1609" y="155"/>
                    <a:pt x="2025" y="87"/>
                    <a:pt x="2443" y="87"/>
                  </a:cubicBezTo>
                  <a:cubicBezTo>
                    <a:pt x="2504" y="87"/>
                    <a:pt x="2565" y="89"/>
                    <a:pt x="2626" y="92"/>
                  </a:cubicBezTo>
                  <a:cubicBezTo>
                    <a:pt x="3105" y="114"/>
                    <a:pt x="3585" y="206"/>
                    <a:pt x="4018" y="388"/>
                  </a:cubicBezTo>
                  <a:cubicBezTo>
                    <a:pt x="4452" y="571"/>
                    <a:pt x="4863" y="845"/>
                    <a:pt x="5091" y="1278"/>
                  </a:cubicBezTo>
                  <a:cubicBezTo>
                    <a:pt x="4886" y="845"/>
                    <a:pt x="4475" y="525"/>
                    <a:pt x="4041" y="320"/>
                  </a:cubicBezTo>
                  <a:cubicBezTo>
                    <a:pt x="3607" y="137"/>
                    <a:pt x="3105" y="23"/>
                    <a:pt x="2626" y="0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g1cb50470528_4_11"/>
            <p:cNvSpPr/>
            <p:nvPr/>
          </p:nvSpPr>
          <p:spPr>
            <a:xfrm>
              <a:off x="6886723" y="3336198"/>
              <a:ext cx="64990" cy="50032"/>
            </a:xfrm>
            <a:custGeom>
              <a:rect b="b" l="l" r="r" t="t"/>
              <a:pathLst>
                <a:path extrusionOk="0" h="2900" w="3767">
                  <a:moveTo>
                    <a:pt x="1" y="0"/>
                  </a:moveTo>
                  <a:lnTo>
                    <a:pt x="412" y="2078"/>
                  </a:lnTo>
                  <a:cubicBezTo>
                    <a:pt x="480" y="2351"/>
                    <a:pt x="708" y="2625"/>
                    <a:pt x="1142" y="2762"/>
                  </a:cubicBezTo>
                  <a:cubicBezTo>
                    <a:pt x="1370" y="2854"/>
                    <a:pt x="1627" y="2899"/>
                    <a:pt x="1884" y="2899"/>
                  </a:cubicBezTo>
                  <a:cubicBezTo>
                    <a:pt x="2141" y="2899"/>
                    <a:pt x="2397" y="2854"/>
                    <a:pt x="2626" y="2762"/>
                  </a:cubicBezTo>
                  <a:lnTo>
                    <a:pt x="2648" y="2762"/>
                  </a:lnTo>
                  <a:cubicBezTo>
                    <a:pt x="3082" y="2603"/>
                    <a:pt x="3333" y="2329"/>
                    <a:pt x="3379" y="2055"/>
                  </a:cubicBezTo>
                  <a:lnTo>
                    <a:pt x="3767" y="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g1cb50470528_4_11"/>
            <p:cNvSpPr/>
            <p:nvPr/>
          </p:nvSpPr>
          <p:spPr>
            <a:xfrm>
              <a:off x="6881219" y="3315478"/>
              <a:ext cx="76015" cy="41406"/>
            </a:xfrm>
            <a:custGeom>
              <a:rect b="b" l="l" r="r" t="t"/>
              <a:pathLst>
                <a:path extrusionOk="0" h="2400" w="4406">
                  <a:moveTo>
                    <a:pt x="2223" y="0"/>
                  </a:moveTo>
                  <a:cubicBezTo>
                    <a:pt x="1912" y="0"/>
                    <a:pt x="1602" y="51"/>
                    <a:pt x="1324" y="151"/>
                  </a:cubicBezTo>
                  <a:lnTo>
                    <a:pt x="1278" y="174"/>
                  </a:lnTo>
                  <a:cubicBezTo>
                    <a:pt x="23" y="631"/>
                    <a:pt x="0" y="1772"/>
                    <a:pt x="1256" y="2229"/>
                  </a:cubicBezTo>
                  <a:cubicBezTo>
                    <a:pt x="1541" y="2343"/>
                    <a:pt x="1866" y="2400"/>
                    <a:pt x="2191" y="2400"/>
                  </a:cubicBezTo>
                  <a:cubicBezTo>
                    <a:pt x="2517" y="2400"/>
                    <a:pt x="2842" y="2343"/>
                    <a:pt x="3127" y="2229"/>
                  </a:cubicBezTo>
                  <a:lnTo>
                    <a:pt x="3173" y="2206"/>
                  </a:lnTo>
                  <a:cubicBezTo>
                    <a:pt x="4405" y="1749"/>
                    <a:pt x="4405" y="631"/>
                    <a:pt x="3173" y="174"/>
                  </a:cubicBezTo>
                  <a:cubicBezTo>
                    <a:pt x="2880" y="57"/>
                    <a:pt x="2551" y="0"/>
                    <a:pt x="2223" y="0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g1cb50470528_4_11"/>
            <p:cNvSpPr/>
            <p:nvPr/>
          </p:nvSpPr>
          <p:spPr>
            <a:xfrm>
              <a:off x="6883583" y="3316599"/>
              <a:ext cx="71684" cy="38025"/>
            </a:xfrm>
            <a:custGeom>
              <a:rect b="b" l="l" r="r" t="t"/>
              <a:pathLst>
                <a:path extrusionOk="0" h="2204" w="4155">
                  <a:moveTo>
                    <a:pt x="2111" y="1"/>
                  </a:moveTo>
                  <a:cubicBezTo>
                    <a:pt x="1809" y="1"/>
                    <a:pt x="1507" y="52"/>
                    <a:pt x="1233" y="155"/>
                  </a:cubicBezTo>
                  <a:lnTo>
                    <a:pt x="1187" y="155"/>
                  </a:lnTo>
                  <a:cubicBezTo>
                    <a:pt x="0" y="566"/>
                    <a:pt x="0" y="1639"/>
                    <a:pt x="1164" y="2049"/>
                  </a:cubicBezTo>
                  <a:cubicBezTo>
                    <a:pt x="1438" y="2152"/>
                    <a:pt x="1746" y="2204"/>
                    <a:pt x="2054" y="2204"/>
                  </a:cubicBezTo>
                  <a:cubicBezTo>
                    <a:pt x="2363" y="2204"/>
                    <a:pt x="2671" y="2152"/>
                    <a:pt x="2945" y="2049"/>
                  </a:cubicBezTo>
                  <a:lnTo>
                    <a:pt x="2990" y="2049"/>
                  </a:lnTo>
                  <a:cubicBezTo>
                    <a:pt x="4154" y="1616"/>
                    <a:pt x="4154" y="566"/>
                    <a:pt x="2990" y="155"/>
                  </a:cubicBezTo>
                  <a:cubicBezTo>
                    <a:pt x="2716" y="52"/>
                    <a:pt x="2414" y="1"/>
                    <a:pt x="2111" y="1"/>
                  </a:cubicBezTo>
                  <a:close/>
                </a:path>
              </a:pathLst>
            </a:custGeom>
            <a:solidFill>
              <a:srgbClr val="DBD2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g1cb50470528_4_11"/>
            <p:cNvSpPr/>
            <p:nvPr/>
          </p:nvSpPr>
          <p:spPr>
            <a:xfrm>
              <a:off x="6889483" y="3324828"/>
              <a:ext cx="59866" cy="29795"/>
            </a:xfrm>
            <a:custGeom>
              <a:rect b="b" l="l" r="r" t="t"/>
              <a:pathLst>
                <a:path extrusionOk="0" h="1727" w="3470">
                  <a:moveTo>
                    <a:pt x="1743" y="0"/>
                  </a:moveTo>
                  <a:cubicBezTo>
                    <a:pt x="1449" y="0"/>
                    <a:pt x="1157" y="46"/>
                    <a:pt x="891" y="134"/>
                  </a:cubicBezTo>
                  <a:lnTo>
                    <a:pt x="845" y="157"/>
                  </a:lnTo>
                  <a:cubicBezTo>
                    <a:pt x="389" y="317"/>
                    <a:pt x="92" y="591"/>
                    <a:pt x="1" y="865"/>
                  </a:cubicBezTo>
                  <a:cubicBezTo>
                    <a:pt x="92" y="1162"/>
                    <a:pt x="366" y="1413"/>
                    <a:pt x="822" y="1572"/>
                  </a:cubicBezTo>
                  <a:cubicBezTo>
                    <a:pt x="1096" y="1675"/>
                    <a:pt x="1404" y="1727"/>
                    <a:pt x="1712" y="1727"/>
                  </a:cubicBezTo>
                  <a:cubicBezTo>
                    <a:pt x="2021" y="1727"/>
                    <a:pt x="2329" y="1675"/>
                    <a:pt x="2603" y="1572"/>
                  </a:cubicBezTo>
                  <a:lnTo>
                    <a:pt x="2648" y="1572"/>
                  </a:lnTo>
                  <a:cubicBezTo>
                    <a:pt x="3105" y="1390"/>
                    <a:pt x="3379" y="1139"/>
                    <a:pt x="3470" y="865"/>
                  </a:cubicBezTo>
                  <a:cubicBezTo>
                    <a:pt x="3379" y="568"/>
                    <a:pt x="3105" y="317"/>
                    <a:pt x="2648" y="157"/>
                  </a:cubicBezTo>
                  <a:cubicBezTo>
                    <a:pt x="2366" y="52"/>
                    <a:pt x="2054" y="0"/>
                    <a:pt x="1743" y="0"/>
                  </a:cubicBezTo>
                  <a:close/>
                </a:path>
              </a:pathLst>
            </a:custGeom>
            <a:solidFill>
              <a:srgbClr val="6B4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g1cb50470528_4_11"/>
            <p:cNvSpPr/>
            <p:nvPr/>
          </p:nvSpPr>
          <p:spPr>
            <a:xfrm>
              <a:off x="6941465" y="3344410"/>
              <a:ext cx="23256" cy="29208"/>
            </a:xfrm>
            <a:custGeom>
              <a:rect b="b" l="l" r="r" t="t"/>
              <a:pathLst>
                <a:path extrusionOk="0" h="1693" w="1348">
                  <a:moveTo>
                    <a:pt x="929" y="0"/>
                  </a:moveTo>
                  <a:cubicBezTo>
                    <a:pt x="453" y="0"/>
                    <a:pt x="201" y="404"/>
                    <a:pt x="115" y="643"/>
                  </a:cubicBezTo>
                  <a:cubicBezTo>
                    <a:pt x="115" y="689"/>
                    <a:pt x="137" y="734"/>
                    <a:pt x="183" y="757"/>
                  </a:cubicBezTo>
                  <a:cubicBezTo>
                    <a:pt x="191" y="761"/>
                    <a:pt x="200" y="763"/>
                    <a:pt x="208" y="763"/>
                  </a:cubicBezTo>
                  <a:cubicBezTo>
                    <a:pt x="245" y="763"/>
                    <a:pt x="279" y="726"/>
                    <a:pt x="297" y="689"/>
                  </a:cubicBezTo>
                  <a:cubicBezTo>
                    <a:pt x="297" y="667"/>
                    <a:pt x="439" y="180"/>
                    <a:pt x="893" y="180"/>
                  </a:cubicBezTo>
                  <a:cubicBezTo>
                    <a:pt x="922" y="180"/>
                    <a:pt x="951" y="182"/>
                    <a:pt x="982" y="186"/>
                  </a:cubicBezTo>
                  <a:cubicBezTo>
                    <a:pt x="1165" y="209"/>
                    <a:pt x="1187" y="392"/>
                    <a:pt x="1165" y="483"/>
                  </a:cubicBezTo>
                  <a:cubicBezTo>
                    <a:pt x="1142" y="917"/>
                    <a:pt x="731" y="1510"/>
                    <a:pt x="92" y="1510"/>
                  </a:cubicBezTo>
                  <a:cubicBezTo>
                    <a:pt x="46" y="1533"/>
                    <a:pt x="0" y="1556"/>
                    <a:pt x="0" y="1602"/>
                  </a:cubicBezTo>
                  <a:cubicBezTo>
                    <a:pt x="0" y="1647"/>
                    <a:pt x="46" y="1693"/>
                    <a:pt x="92" y="1693"/>
                  </a:cubicBezTo>
                  <a:cubicBezTo>
                    <a:pt x="868" y="1670"/>
                    <a:pt x="1324" y="962"/>
                    <a:pt x="1347" y="506"/>
                  </a:cubicBezTo>
                  <a:cubicBezTo>
                    <a:pt x="1347" y="232"/>
                    <a:pt x="1233" y="49"/>
                    <a:pt x="1005" y="4"/>
                  </a:cubicBezTo>
                  <a:cubicBezTo>
                    <a:pt x="979" y="2"/>
                    <a:pt x="954" y="0"/>
                    <a:pt x="929" y="0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g1cb50470528_4_11"/>
            <p:cNvSpPr/>
            <p:nvPr/>
          </p:nvSpPr>
          <p:spPr>
            <a:xfrm>
              <a:off x="6563428" y="3100701"/>
              <a:ext cx="356005" cy="205978"/>
            </a:xfrm>
            <a:custGeom>
              <a:rect b="b" l="l" r="r" t="t"/>
              <a:pathLst>
                <a:path extrusionOk="0" h="11939" w="20635">
                  <a:moveTo>
                    <a:pt x="12417" y="1"/>
                  </a:moveTo>
                  <a:lnTo>
                    <a:pt x="0" y="7122"/>
                  </a:lnTo>
                  <a:lnTo>
                    <a:pt x="8263" y="11939"/>
                  </a:lnTo>
                  <a:lnTo>
                    <a:pt x="20634" y="4794"/>
                  </a:lnTo>
                  <a:lnTo>
                    <a:pt x="12417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g1cb50470528_4_11"/>
            <p:cNvSpPr/>
            <p:nvPr/>
          </p:nvSpPr>
          <p:spPr>
            <a:xfrm>
              <a:off x="6563428" y="3223574"/>
              <a:ext cx="142557" cy="137451"/>
            </a:xfrm>
            <a:custGeom>
              <a:rect b="b" l="l" r="r" t="t"/>
              <a:pathLst>
                <a:path extrusionOk="0" h="7967" w="8263">
                  <a:moveTo>
                    <a:pt x="0" y="0"/>
                  </a:moveTo>
                  <a:lnTo>
                    <a:pt x="0" y="3173"/>
                  </a:lnTo>
                  <a:lnTo>
                    <a:pt x="8240" y="7966"/>
                  </a:lnTo>
                  <a:lnTo>
                    <a:pt x="8263" y="48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g1cb50470528_4_11"/>
            <p:cNvSpPr/>
            <p:nvPr/>
          </p:nvSpPr>
          <p:spPr>
            <a:xfrm>
              <a:off x="6705589" y="3183410"/>
              <a:ext cx="213845" cy="177614"/>
            </a:xfrm>
            <a:custGeom>
              <a:rect b="b" l="l" r="r" t="t"/>
              <a:pathLst>
                <a:path extrusionOk="0" h="10295" w="12395">
                  <a:moveTo>
                    <a:pt x="12394" y="0"/>
                  </a:moveTo>
                  <a:lnTo>
                    <a:pt x="23" y="7145"/>
                  </a:lnTo>
                  <a:lnTo>
                    <a:pt x="0" y="10294"/>
                  </a:lnTo>
                  <a:lnTo>
                    <a:pt x="12394" y="2831"/>
                  </a:lnTo>
                  <a:lnTo>
                    <a:pt x="12394" y="0"/>
                  </a:lnTo>
                  <a:close/>
                </a:path>
              </a:pathLst>
            </a:custGeom>
            <a:solidFill>
              <a:srgbClr val="F7F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g1cb50470528_4_11"/>
            <p:cNvSpPr/>
            <p:nvPr/>
          </p:nvSpPr>
          <p:spPr>
            <a:xfrm>
              <a:off x="6772132" y="3112122"/>
              <a:ext cx="127220" cy="71305"/>
            </a:xfrm>
            <a:custGeom>
              <a:rect b="b" l="l" r="r" t="t"/>
              <a:pathLst>
                <a:path extrusionOk="0" h="4133" w="7374">
                  <a:moveTo>
                    <a:pt x="1" y="1"/>
                  </a:moveTo>
                  <a:lnTo>
                    <a:pt x="1" y="1"/>
                  </a:lnTo>
                  <a:cubicBezTo>
                    <a:pt x="1210" y="731"/>
                    <a:pt x="2443" y="1416"/>
                    <a:pt x="3675" y="2124"/>
                  </a:cubicBezTo>
                  <a:cubicBezTo>
                    <a:pt x="4908" y="2786"/>
                    <a:pt x="6118" y="3493"/>
                    <a:pt x="7373" y="4132"/>
                  </a:cubicBezTo>
                  <a:cubicBezTo>
                    <a:pt x="6163" y="3402"/>
                    <a:pt x="4931" y="2740"/>
                    <a:pt x="3721" y="2032"/>
                  </a:cubicBezTo>
                  <a:cubicBezTo>
                    <a:pt x="2489" y="1348"/>
                    <a:pt x="1256" y="663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g1cb50470528_4_11"/>
            <p:cNvSpPr/>
            <p:nvPr/>
          </p:nvSpPr>
          <p:spPr>
            <a:xfrm>
              <a:off x="6763471" y="3118816"/>
              <a:ext cx="126823" cy="71305"/>
            </a:xfrm>
            <a:custGeom>
              <a:rect b="b" l="l" r="r" t="t"/>
              <a:pathLst>
                <a:path extrusionOk="0" h="4133" w="7351">
                  <a:moveTo>
                    <a:pt x="0" y="1"/>
                  </a:moveTo>
                  <a:cubicBezTo>
                    <a:pt x="1210" y="731"/>
                    <a:pt x="2443" y="1416"/>
                    <a:pt x="3652" y="2124"/>
                  </a:cubicBezTo>
                  <a:cubicBezTo>
                    <a:pt x="4885" y="2786"/>
                    <a:pt x="6118" y="3493"/>
                    <a:pt x="7350" y="4132"/>
                  </a:cubicBezTo>
                  <a:cubicBezTo>
                    <a:pt x="6140" y="3425"/>
                    <a:pt x="4908" y="2740"/>
                    <a:pt x="3698" y="2032"/>
                  </a:cubicBezTo>
                  <a:cubicBezTo>
                    <a:pt x="2466" y="1370"/>
                    <a:pt x="1256" y="663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g1cb50470528_4_11"/>
            <p:cNvSpPr/>
            <p:nvPr/>
          </p:nvSpPr>
          <p:spPr>
            <a:xfrm>
              <a:off x="6752844" y="3125131"/>
              <a:ext cx="126806" cy="71287"/>
            </a:xfrm>
            <a:custGeom>
              <a:rect b="b" l="l" r="r" t="t"/>
              <a:pathLst>
                <a:path extrusionOk="0" h="4132" w="7350">
                  <a:moveTo>
                    <a:pt x="0" y="0"/>
                  </a:moveTo>
                  <a:cubicBezTo>
                    <a:pt x="1210" y="730"/>
                    <a:pt x="2442" y="1392"/>
                    <a:pt x="3652" y="2100"/>
                  </a:cubicBezTo>
                  <a:cubicBezTo>
                    <a:pt x="4885" y="2785"/>
                    <a:pt x="6117" y="3470"/>
                    <a:pt x="7350" y="4131"/>
                  </a:cubicBezTo>
                  <a:cubicBezTo>
                    <a:pt x="6163" y="3401"/>
                    <a:pt x="4930" y="2716"/>
                    <a:pt x="3698" y="2032"/>
                  </a:cubicBezTo>
                  <a:cubicBezTo>
                    <a:pt x="2465" y="1347"/>
                    <a:pt x="1256" y="639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g1cb50470528_4_11"/>
            <p:cNvSpPr/>
            <p:nvPr/>
          </p:nvSpPr>
          <p:spPr>
            <a:xfrm>
              <a:off x="6741819" y="3130238"/>
              <a:ext cx="126806" cy="71305"/>
            </a:xfrm>
            <a:custGeom>
              <a:rect b="b" l="l" r="r" t="t"/>
              <a:pathLst>
                <a:path extrusionOk="0" h="4133" w="7350">
                  <a:moveTo>
                    <a:pt x="0" y="1"/>
                  </a:moveTo>
                  <a:cubicBezTo>
                    <a:pt x="1210" y="708"/>
                    <a:pt x="2442" y="1393"/>
                    <a:pt x="3652" y="2101"/>
                  </a:cubicBezTo>
                  <a:cubicBezTo>
                    <a:pt x="4885" y="2785"/>
                    <a:pt x="6094" y="3470"/>
                    <a:pt x="7350" y="4132"/>
                  </a:cubicBezTo>
                  <a:cubicBezTo>
                    <a:pt x="6140" y="3402"/>
                    <a:pt x="4907" y="2717"/>
                    <a:pt x="3698" y="2009"/>
                  </a:cubicBezTo>
                  <a:cubicBezTo>
                    <a:pt x="2465" y="1348"/>
                    <a:pt x="1233" y="640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g1cb50470528_4_11"/>
            <p:cNvSpPr/>
            <p:nvPr/>
          </p:nvSpPr>
          <p:spPr>
            <a:xfrm>
              <a:off x="6713059" y="3148749"/>
              <a:ext cx="126823" cy="71287"/>
            </a:xfrm>
            <a:custGeom>
              <a:rect b="b" l="l" r="r" t="t"/>
              <a:pathLst>
                <a:path extrusionOk="0" h="4132" w="7351">
                  <a:moveTo>
                    <a:pt x="1" y="1"/>
                  </a:moveTo>
                  <a:cubicBezTo>
                    <a:pt x="1211" y="731"/>
                    <a:pt x="2420" y="1393"/>
                    <a:pt x="3653" y="2101"/>
                  </a:cubicBezTo>
                  <a:cubicBezTo>
                    <a:pt x="4885" y="2785"/>
                    <a:pt x="6095" y="3470"/>
                    <a:pt x="7351" y="4132"/>
                  </a:cubicBezTo>
                  <a:cubicBezTo>
                    <a:pt x="6141" y="3402"/>
                    <a:pt x="4908" y="2717"/>
                    <a:pt x="3698" y="2032"/>
                  </a:cubicBezTo>
                  <a:cubicBezTo>
                    <a:pt x="2466" y="1347"/>
                    <a:pt x="1233" y="663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g1cb50470528_4_11"/>
            <p:cNvSpPr/>
            <p:nvPr/>
          </p:nvSpPr>
          <p:spPr>
            <a:xfrm>
              <a:off x="6733538" y="3136552"/>
              <a:ext cx="126823" cy="71287"/>
            </a:xfrm>
            <a:custGeom>
              <a:rect b="b" l="l" r="r" t="t"/>
              <a:pathLst>
                <a:path extrusionOk="0" h="4132" w="7351">
                  <a:moveTo>
                    <a:pt x="1" y="0"/>
                  </a:moveTo>
                  <a:lnTo>
                    <a:pt x="1" y="0"/>
                  </a:lnTo>
                  <a:cubicBezTo>
                    <a:pt x="1210" y="708"/>
                    <a:pt x="2443" y="1392"/>
                    <a:pt x="3653" y="2100"/>
                  </a:cubicBezTo>
                  <a:cubicBezTo>
                    <a:pt x="4885" y="2762"/>
                    <a:pt x="6118" y="3469"/>
                    <a:pt x="7350" y="4131"/>
                  </a:cubicBezTo>
                  <a:cubicBezTo>
                    <a:pt x="6164" y="3401"/>
                    <a:pt x="4931" y="2716"/>
                    <a:pt x="3698" y="2009"/>
                  </a:cubicBezTo>
                  <a:cubicBezTo>
                    <a:pt x="2466" y="1347"/>
                    <a:pt x="1256" y="639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g1cb50470528_4_11"/>
            <p:cNvSpPr/>
            <p:nvPr/>
          </p:nvSpPr>
          <p:spPr>
            <a:xfrm>
              <a:off x="6722911" y="3142849"/>
              <a:ext cx="126823" cy="71287"/>
            </a:xfrm>
            <a:custGeom>
              <a:rect b="b" l="l" r="r" t="t"/>
              <a:pathLst>
                <a:path extrusionOk="0" h="4132" w="7351">
                  <a:moveTo>
                    <a:pt x="0" y="0"/>
                  </a:moveTo>
                  <a:cubicBezTo>
                    <a:pt x="1210" y="731"/>
                    <a:pt x="2443" y="1415"/>
                    <a:pt x="3652" y="2100"/>
                  </a:cubicBezTo>
                  <a:cubicBezTo>
                    <a:pt x="4885" y="2785"/>
                    <a:pt x="6118" y="3470"/>
                    <a:pt x="7350" y="4132"/>
                  </a:cubicBezTo>
                  <a:cubicBezTo>
                    <a:pt x="6140" y="3401"/>
                    <a:pt x="4908" y="2739"/>
                    <a:pt x="3698" y="2032"/>
                  </a:cubicBezTo>
                  <a:cubicBezTo>
                    <a:pt x="2466" y="1347"/>
                    <a:pt x="1256" y="662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g1cb50470528_4_11"/>
            <p:cNvSpPr/>
            <p:nvPr/>
          </p:nvSpPr>
          <p:spPr>
            <a:xfrm>
              <a:off x="6701638" y="3155047"/>
              <a:ext cx="126823" cy="71305"/>
            </a:xfrm>
            <a:custGeom>
              <a:rect b="b" l="l" r="r" t="t"/>
              <a:pathLst>
                <a:path extrusionOk="0" h="4133" w="7351">
                  <a:moveTo>
                    <a:pt x="1" y="1"/>
                  </a:moveTo>
                  <a:cubicBezTo>
                    <a:pt x="1211" y="731"/>
                    <a:pt x="2443" y="1393"/>
                    <a:pt x="3653" y="2101"/>
                  </a:cubicBezTo>
                  <a:cubicBezTo>
                    <a:pt x="4885" y="2785"/>
                    <a:pt x="6118" y="3470"/>
                    <a:pt x="7351" y="4132"/>
                  </a:cubicBezTo>
                  <a:cubicBezTo>
                    <a:pt x="6164" y="3402"/>
                    <a:pt x="4931" y="2717"/>
                    <a:pt x="3699" y="2032"/>
                  </a:cubicBezTo>
                  <a:cubicBezTo>
                    <a:pt x="2466" y="1347"/>
                    <a:pt x="1256" y="663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g1cb50470528_4_11"/>
            <p:cNvSpPr/>
            <p:nvPr/>
          </p:nvSpPr>
          <p:spPr>
            <a:xfrm>
              <a:off x="6568156" y="3386989"/>
              <a:ext cx="392236" cy="227250"/>
            </a:xfrm>
            <a:custGeom>
              <a:rect b="b" l="l" r="r" t="t"/>
              <a:pathLst>
                <a:path extrusionOk="0" h="13172" w="22735">
                  <a:moveTo>
                    <a:pt x="14197" y="1"/>
                  </a:moveTo>
                  <a:lnTo>
                    <a:pt x="0" y="8081"/>
                  </a:lnTo>
                  <a:lnTo>
                    <a:pt x="8628" y="13171"/>
                  </a:lnTo>
                  <a:lnTo>
                    <a:pt x="22734" y="4817"/>
                  </a:lnTo>
                  <a:lnTo>
                    <a:pt x="14197" y="1"/>
                  </a:ln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g1cb50470528_4_11"/>
            <p:cNvSpPr/>
            <p:nvPr/>
          </p:nvSpPr>
          <p:spPr>
            <a:xfrm>
              <a:off x="6568156" y="3211756"/>
              <a:ext cx="244951" cy="314668"/>
            </a:xfrm>
            <a:custGeom>
              <a:rect b="b" l="l" r="r" t="t"/>
              <a:pathLst>
                <a:path extrusionOk="0" h="18239" w="14198">
                  <a:moveTo>
                    <a:pt x="14083" y="1"/>
                  </a:moveTo>
                  <a:lnTo>
                    <a:pt x="0" y="8286"/>
                  </a:lnTo>
                  <a:lnTo>
                    <a:pt x="0" y="18238"/>
                  </a:lnTo>
                  <a:lnTo>
                    <a:pt x="14197" y="10158"/>
                  </a:lnTo>
                  <a:lnTo>
                    <a:pt x="14083" y="1"/>
                  </a:ln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g1cb50470528_4_11"/>
            <p:cNvSpPr/>
            <p:nvPr/>
          </p:nvSpPr>
          <p:spPr>
            <a:xfrm>
              <a:off x="6583510" y="3236961"/>
              <a:ext cx="214242" cy="270157"/>
            </a:xfrm>
            <a:custGeom>
              <a:rect b="b" l="l" r="r" t="t"/>
              <a:pathLst>
                <a:path extrusionOk="0" h="15659" w="12418">
                  <a:moveTo>
                    <a:pt x="12326" y="0"/>
                  </a:moveTo>
                  <a:lnTo>
                    <a:pt x="0" y="7213"/>
                  </a:lnTo>
                  <a:lnTo>
                    <a:pt x="0" y="15659"/>
                  </a:lnTo>
                  <a:lnTo>
                    <a:pt x="12417" y="8560"/>
                  </a:lnTo>
                  <a:lnTo>
                    <a:pt x="123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g1cb50470528_4_11"/>
            <p:cNvSpPr/>
            <p:nvPr/>
          </p:nvSpPr>
          <p:spPr>
            <a:xfrm>
              <a:off x="6583510" y="3361404"/>
              <a:ext cx="214242" cy="145715"/>
            </a:xfrm>
            <a:custGeom>
              <a:rect b="b" l="l" r="r" t="t"/>
              <a:pathLst>
                <a:path extrusionOk="0" h="8446" w="12418">
                  <a:moveTo>
                    <a:pt x="0" y="0"/>
                  </a:moveTo>
                  <a:lnTo>
                    <a:pt x="0" y="8446"/>
                  </a:lnTo>
                  <a:lnTo>
                    <a:pt x="12417" y="13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9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g1cb50470528_4_11"/>
            <p:cNvSpPr/>
            <p:nvPr/>
          </p:nvSpPr>
          <p:spPr>
            <a:xfrm>
              <a:off x="6717010" y="3470095"/>
              <a:ext cx="243381" cy="151218"/>
            </a:xfrm>
            <a:custGeom>
              <a:rect b="b" l="l" r="r" t="t"/>
              <a:pathLst>
                <a:path extrusionOk="0" h="8765" w="14107">
                  <a:moveTo>
                    <a:pt x="14106" y="0"/>
                  </a:moveTo>
                  <a:lnTo>
                    <a:pt x="0" y="8354"/>
                  </a:lnTo>
                  <a:lnTo>
                    <a:pt x="0" y="8765"/>
                  </a:lnTo>
                  <a:lnTo>
                    <a:pt x="14106" y="411"/>
                  </a:lnTo>
                  <a:lnTo>
                    <a:pt x="14106" y="0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g1cb50470528_4_11"/>
            <p:cNvSpPr/>
            <p:nvPr/>
          </p:nvSpPr>
          <p:spPr>
            <a:xfrm>
              <a:off x="6568156" y="3526407"/>
              <a:ext cx="148872" cy="94906"/>
            </a:xfrm>
            <a:custGeom>
              <a:rect b="b" l="l" r="r" t="t"/>
              <a:pathLst>
                <a:path extrusionOk="0" h="5501" w="8629">
                  <a:moveTo>
                    <a:pt x="0" y="0"/>
                  </a:moveTo>
                  <a:lnTo>
                    <a:pt x="0" y="411"/>
                  </a:lnTo>
                  <a:lnTo>
                    <a:pt x="8628" y="5501"/>
                  </a:lnTo>
                  <a:lnTo>
                    <a:pt x="8628" y="5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g1cb50470528_4_11"/>
            <p:cNvSpPr/>
            <p:nvPr/>
          </p:nvSpPr>
          <p:spPr>
            <a:xfrm>
              <a:off x="6564602" y="3208616"/>
              <a:ext cx="246538" cy="146111"/>
            </a:xfrm>
            <a:custGeom>
              <a:rect b="b" l="l" r="r" t="t"/>
              <a:pathLst>
                <a:path extrusionOk="0" h="8469" w="14290">
                  <a:moveTo>
                    <a:pt x="14061" y="0"/>
                  </a:moveTo>
                  <a:lnTo>
                    <a:pt x="1" y="8286"/>
                  </a:lnTo>
                  <a:lnTo>
                    <a:pt x="206" y="8468"/>
                  </a:lnTo>
                  <a:lnTo>
                    <a:pt x="14289" y="183"/>
                  </a:lnTo>
                  <a:lnTo>
                    <a:pt x="14061" y="0"/>
                  </a:lnTo>
                  <a:close/>
                </a:path>
              </a:pathLst>
            </a:custGeom>
            <a:solidFill>
              <a:srgbClr val="4B4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g1cb50470528_4_11"/>
            <p:cNvSpPr/>
            <p:nvPr/>
          </p:nvSpPr>
          <p:spPr>
            <a:xfrm>
              <a:off x="6563808" y="3351553"/>
              <a:ext cx="4365" cy="181945"/>
            </a:xfrm>
            <a:custGeom>
              <a:rect b="b" l="l" r="r" t="t"/>
              <a:pathLst>
                <a:path extrusionOk="0" h="10546" w="253">
                  <a:moveTo>
                    <a:pt x="47" y="1"/>
                  </a:moveTo>
                  <a:lnTo>
                    <a:pt x="1" y="10318"/>
                  </a:lnTo>
                  <a:lnTo>
                    <a:pt x="252" y="10546"/>
                  </a:lnTo>
                  <a:lnTo>
                    <a:pt x="252" y="183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g1cb50470528_4_11"/>
            <p:cNvSpPr/>
            <p:nvPr/>
          </p:nvSpPr>
          <p:spPr>
            <a:xfrm>
              <a:off x="6576816" y="3390146"/>
              <a:ext cx="229993" cy="131550"/>
            </a:xfrm>
            <a:custGeom>
              <a:rect b="b" l="l" r="r" t="t"/>
              <a:pathLst>
                <a:path extrusionOk="0" h="7625" w="13331">
                  <a:moveTo>
                    <a:pt x="13330" y="0"/>
                  </a:moveTo>
                  <a:lnTo>
                    <a:pt x="13330" y="0"/>
                  </a:lnTo>
                  <a:cubicBezTo>
                    <a:pt x="12212" y="617"/>
                    <a:pt x="11093" y="1233"/>
                    <a:pt x="9975" y="1849"/>
                  </a:cubicBezTo>
                  <a:lnTo>
                    <a:pt x="6620" y="3744"/>
                  </a:lnTo>
                  <a:lnTo>
                    <a:pt x="3310" y="5661"/>
                  </a:lnTo>
                  <a:cubicBezTo>
                    <a:pt x="2191" y="6300"/>
                    <a:pt x="1096" y="6962"/>
                    <a:pt x="0" y="7624"/>
                  </a:cubicBezTo>
                  <a:cubicBezTo>
                    <a:pt x="1141" y="7008"/>
                    <a:pt x="2260" y="6392"/>
                    <a:pt x="3378" y="5775"/>
                  </a:cubicBezTo>
                  <a:lnTo>
                    <a:pt x="6711" y="3881"/>
                  </a:lnTo>
                  <a:lnTo>
                    <a:pt x="10043" y="1963"/>
                  </a:lnTo>
                  <a:cubicBezTo>
                    <a:pt x="11139" y="1324"/>
                    <a:pt x="12235" y="662"/>
                    <a:pt x="13330" y="0"/>
                  </a:cubicBez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g1cb50470528_4_11"/>
            <p:cNvSpPr/>
            <p:nvPr/>
          </p:nvSpPr>
          <p:spPr>
            <a:xfrm>
              <a:off x="6689838" y="3284613"/>
              <a:ext cx="6314" cy="8281"/>
            </a:xfrm>
            <a:custGeom>
              <a:rect b="b" l="l" r="r" t="t"/>
              <a:pathLst>
                <a:path extrusionOk="0" h="480" w="366">
                  <a:moveTo>
                    <a:pt x="183" y="0"/>
                  </a:moveTo>
                  <a:cubicBezTo>
                    <a:pt x="69" y="0"/>
                    <a:pt x="0" y="114"/>
                    <a:pt x="0" y="229"/>
                  </a:cubicBezTo>
                  <a:cubicBezTo>
                    <a:pt x="0" y="366"/>
                    <a:pt x="69" y="480"/>
                    <a:pt x="183" y="480"/>
                  </a:cubicBezTo>
                  <a:cubicBezTo>
                    <a:pt x="274" y="480"/>
                    <a:pt x="365" y="366"/>
                    <a:pt x="365" y="229"/>
                  </a:cubicBezTo>
                  <a:cubicBezTo>
                    <a:pt x="365" y="114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4B4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g1cb50470528_4_11"/>
            <p:cNvSpPr/>
            <p:nvPr/>
          </p:nvSpPr>
          <p:spPr>
            <a:xfrm>
              <a:off x="6599262" y="3404725"/>
              <a:ext cx="330403" cy="191779"/>
            </a:xfrm>
            <a:custGeom>
              <a:rect b="b" l="l" r="r" t="t"/>
              <a:pathLst>
                <a:path extrusionOk="0" h="11116" w="19151">
                  <a:moveTo>
                    <a:pt x="11938" y="0"/>
                  </a:moveTo>
                  <a:lnTo>
                    <a:pt x="0" y="6825"/>
                  </a:lnTo>
                  <a:lnTo>
                    <a:pt x="7259" y="11116"/>
                  </a:lnTo>
                  <a:lnTo>
                    <a:pt x="19151" y="4063"/>
                  </a:lnTo>
                  <a:lnTo>
                    <a:pt x="11938" y="0"/>
                  </a:lnTo>
                  <a:close/>
                </a:path>
              </a:pathLst>
            </a:custGeom>
            <a:solidFill>
              <a:srgbClr val="4B4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g1cb50470528_4_11"/>
            <p:cNvSpPr/>
            <p:nvPr/>
          </p:nvSpPr>
          <p:spPr>
            <a:xfrm>
              <a:off x="6607526" y="3410228"/>
              <a:ext cx="315842" cy="178011"/>
            </a:xfrm>
            <a:custGeom>
              <a:rect b="b" l="l" r="r" t="t"/>
              <a:pathLst>
                <a:path extrusionOk="0" h="10318" w="18307">
                  <a:moveTo>
                    <a:pt x="11550" y="434"/>
                  </a:moveTo>
                  <a:cubicBezTo>
                    <a:pt x="11778" y="571"/>
                    <a:pt x="12030" y="708"/>
                    <a:pt x="12258" y="845"/>
                  </a:cubicBezTo>
                  <a:cubicBezTo>
                    <a:pt x="12075" y="959"/>
                    <a:pt x="11893" y="1051"/>
                    <a:pt x="11710" y="1142"/>
                  </a:cubicBezTo>
                  <a:cubicBezTo>
                    <a:pt x="11459" y="1028"/>
                    <a:pt x="11231" y="891"/>
                    <a:pt x="10980" y="777"/>
                  </a:cubicBezTo>
                  <a:cubicBezTo>
                    <a:pt x="11162" y="663"/>
                    <a:pt x="11368" y="548"/>
                    <a:pt x="11550" y="434"/>
                  </a:cubicBezTo>
                  <a:close/>
                  <a:moveTo>
                    <a:pt x="10957" y="777"/>
                  </a:moveTo>
                  <a:cubicBezTo>
                    <a:pt x="11185" y="914"/>
                    <a:pt x="11413" y="1051"/>
                    <a:pt x="11642" y="1187"/>
                  </a:cubicBezTo>
                  <a:cubicBezTo>
                    <a:pt x="11459" y="1279"/>
                    <a:pt x="11276" y="1393"/>
                    <a:pt x="11094" y="1484"/>
                  </a:cubicBezTo>
                  <a:cubicBezTo>
                    <a:pt x="10843" y="1370"/>
                    <a:pt x="10614" y="1233"/>
                    <a:pt x="10386" y="1119"/>
                  </a:cubicBezTo>
                  <a:cubicBezTo>
                    <a:pt x="10569" y="1005"/>
                    <a:pt x="10774" y="891"/>
                    <a:pt x="10957" y="777"/>
                  </a:cubicBezTo>
                  <a:close/>
                  <a:moveTo>
                    <a:pt x="12258" y="868"/>
                  </a:moveTo>
                  <a:cubicBezTo>
                    <a:pt x="12372" y="914"/>
                    <a:pt x="12486" y="982"/>
                    <a:pt x="12600" y="1051"/>
                  </a:cubicBezTo>
                  <a:lnTo>
                    <a:pt x="12897" y="1233"/>
                  </a:lnTo>
                  <a:cubicBezTo>
                    <a:pt x="12737" y="1324"/>
                    <a:pt x="12555" y="1416"/>
                    <a:pt x="12372" y="1530"/>
                  </a:cubicBezTo>
                  <a:lnTo>
                    <a:pt x="12212" y="1416"/>
                  </a:lnTo>
                  <a:cubicBezTo>
                    <a:pt x="12052" y="1347"/>
                    <a:pt x="11893" y="1256"/>
                    <a:pt x="11733" y="1165"/>
                  </a:cubicBezTo>
                  <a:cubicBezTo>
                    <a:pt x="11915" y="1073"/>
                    <a:pt x="12098" y="959"/>
                    <a:pt x="12258" y="868"/>
                  </a:cubicBezTo>
                  <a:close/>
                  <a:moveTo>
                    <a:pt x="14198" y="1256"/>
                  </a:moveTo>
                  <a:cubicBezTo>
                    <a:pt x="14015" y="1347"/>
                    <a:pt x="13833" y="1439"/>
                    <a:pt x="13673" y="1553"/>
                  </a:cubicBezTo>
                  <a:cubicBezTo>
                    <a:pt x="13856" y="1461"/>
                    <a:pt x="14038" y="1347"/>
                    <a:pt x="14198" y="1256"/>
                  </a:cubicBezTo>
                  <a:close/>
                  <a:moveTo>
                    <a:pt x="10363" y="1142"/>
                  </a:moveTo>
                  <a:cubicBezTo>
                    <a:pt x="10569" y="1279"/>
                    <a:pt x="10797" y="1393"/>
                    <a:pt x="11025" y="1530"/>
                  </a:cubicBezTo>
                  <a:cubicBezTo>
                    <a:pt x="10843" y="1621"/>
                    <a:pt x="10660" y="1735"/>
                    <a:pt x="10477" y="1827"/>
                  </a:cubicBezTo>
                  <a:cubicBezTo>
                    <a:pt x="10249" y="1712"/>
                    <a:pt x="10021" y="1598"/>
                    <a:pt x="9793" y="1461"/>
                  </a:cubicBezTo>
                  <a:cubicBezTo>
                    <a:pt x="9975" y="1347"/>
                    <a:pt x="10158" y="1256"/>
                    <a:pt x="10363" y="1142"/>
                  </a:cubicBezTo>
                  <a:close/>
                  <a:moveTo>
                    <a:pt x="11664" y="1210"/>
                  </a:moveTo>
                  <a:cubicBezTo>
                    <a:pt x="11847" y="1302"/>
                    <a:pt x="12007" y="1393"/>
                    <a:pt x="12166" y="1507"/>
                  </a:cubicBezTo>
                  <a:lnTo>
                    <a:pt x="12281" y="1576"/>
                  </a:lnTo>
                  <a:cubicBezTo>
                    <a:pt x="12121" y="1667"/>
                    <a:pt x="11938" y="1758"/>
                    <a:pt x="11756" y="1849"/>
                  </a:cubicBezTo>
                  <a:lnTo>
                    <a:pt x="11573" y="1758"/>
                  </a:lnTo>
                  <a:cubicBezTo>
                    <a:pt x="11413" y="1667"/>
                    <a:pt x="11276" y="1598"/>
                    <a:pt x="11139" y="1530"/>
                  </a:cubicBezTo>
                  <a:cubicBezTo>
                    <a:pt x="11322" y="1416"/>
                    <a:pt x="11482" y="1302"/>
                    <a:pt x="11664" y="1210"/>
                  </a:cubicBezTo>
                  <a:close/>
                  <a:moveTo>
                    <a:pt x="12920" y="1233"/>
                  </a:moveTo>
                  <a:lnTo>
                    <a:pt x="13559" y="1598"/>
                  </a:lnTo>
                  <a:cubicBezTo>
                    <a:pt x="13399" y="1690"/>
                    <a:pt x="13216" y="1804"/>
                    <a:pt x="13057" y="1895"/>
                  </a:cubicBezTo>
                  <a:lnTo>
                    <a:pt x="12418" y="1530"/>
                  </a:lnTo>
                  <a:cubicBezTo>
                    <a:pt x="12577" y="1439"/>
                    <a:pt x="12760" y="1347"/>
                    <a:pt x="12920" y="1233"/>
                  </a:cubicBezTo>
                  <a:close/>
                  <a:moveTo>
                    <a:pt x="9747" y="1484"/>
                  </a:moveTo>
                  <a:cubicBezTo>
                    <a:pt x="9975" y="1621"/>
                    <a:pt x="10181" y="1735"/>
                    <a:pt x="10409" y="1872"/>
                  </a:cubicBezTo>
                  <a:cubicBezTo>
                    <a:pt x="10226" y="1964"/>
                    <a:pt x="10044" y="2078"/>
                    <a:pt x="9861" y="2169"/>
                  </a:cubicBezTo>
                  <a:cubicBezTo>
                    <a:pt x="9633" y="2055"/>
                    <a:pt x="9405" y="1941"/>
                    <a:pt x="9176" y="1827"/>
                  </a:cubicBezTo>
                  <a:lnTo>
                    <a:pt x="9199" y="1827"/>
                  </a:lnTo>
                  <a:cubicBezTo>
                    <a:pt x="9382" y="1712"/>
                    <a:pt x="9564" y="1598"/>
                    <a:pt x="9747" y="1484"/>
                  </a:cubicBezTo>
                  <a:close/>
                  <a:moveTo>
                    <a:pt x="11071" y="1553"/>
                  </a:moveTo>
                  <a:cubicBezTo>
                    <a:pt x="11231" y="1644"/>
                    <a:pt x="11368" y="1735"/>
                    <a:pt x="11527" y="1827"/>
                  </a:cubicBezTo>
                  <a:lnTo>
                    <a:pt x="11664" y="1918"/>
                  </a:lnTo>
                  <a:cubicBezTo>
                    <a:pt x="11505" y="2009"/>
                    <a:pt x="11322" y="2100"/>
                    <a:pt x="11139" y="2192"/>
                  </a:cubicBezTo>
                  <a:lnTo>
                    <a:pt x="10934" y="2078"/>
                  </a:lnTo>
                  <a:cubicBezTo>
                    <a:pt x="10797" y="2009"/>
                    <a:pt x="10660" y="1941"/>
                    <a:pt x="10546" y="1872"/>
                  </a:cubicBezTo>
                  <a:cubicBezTo>
                    <a:pt x="10706" y="1758"/>
                    <a:pt x="10888" y="1667"/>
                    <a:pt x="11071" y="1553"/>
                  </a:cubicBezTo>
                  <a:close/>
                  <a:moveTo>
                    <a:pt x="12326" y="1598"/>
                  </a:moveTo>
                  <a:lnTo>
                    <a:pt x="12943" y="1941"/>
                  </a:lnTo>
                  <a:cubicBezTo>
                    <a:pt x="12783" y="2032"/>
                    <a:pt x="12600" y="2146"/>
                    <a:pt x="12418" y="2237"/>
                  </a:cubicBezTo>
                  <a:lnTo>
                    <a:pt x="11801" y="1895"/>
                  </a:lnTo>
                  <a:cubicBezTo>
                    <a:pt x="11984" y="1781"/>
                    <a:pt x="12144" y="1690"/>
                    <a:pt x="12326" y="1598"/>
                  </a:cubicBezTo>
                  <a:close/>
                  <a:moveTo>
                    <a:pt x="13582" y="1621"/>
                  </a:moveTo>
                  <a:lnTo>
                    <a:pt x="14221" y="1986"/>
                  </a:lnTo>
                  <a:cubicBezTo>
                    <a:pt x="14061" y="2078"/>
                    <a:pt x="13878" y="2169"/>
                    <a:pt x="13719" y="2260"/>
                  </a:cubicBezTo>
                  <a:lnTo>
                    <a:pt x="13080" y="1918"/>
                  </a:lnTo>
                  <a:cubicBezTo>
                    <a:pt x="13239" y="1804"/>
                    <a:pt x="13422" y="1712"/>
                    <a:pt x="13582" y="1621"/>
                  </a:cubicBezTo>
                  <a:close/>
                  <a:moveTo>
                    <a:pt x="9154" y="1849"/>
                  </a:moveTo>
                  <a:cubicBezTo>
                    <a:pt x="9359" y="1964"/>
                    <a:pt x="9564" y="2100"/>
                    <a:pt x="9793" y="2215"/>
                  </a:cubicBezTo>
                  <a:cubicBezTo>
                    <a:pt x="9770" y="2215"/>
                    <a:pt x="9770" y="2215"/>
                    <a:pt x="9770" y="2237"/>
                  </a:cubicBezTo>
                  <a:lnTo>
                    <a:pt x="9245" y="2511"/>
                  </a:lnTo>
                  <a:cubicBezTo>
                    <a:pt x="9017" y="2397"/>
                    <a:pt x="8811" y="2283"/>
                    <a:pt x="8583" y="2169"/>
                  </a:cubicBezTo>
                  <a:lnTo>
                    <a:pt x="9154" y="1849"/>
                  </a:lnTo>
                  <a:close/>
                  <a:moveTo>
                    <a:pt x="10477" y="1918"/>
                  </a:moveTo>
                  <a:cubicBezTo>
                    <a:pt x="10614" y="1986"/>
                    <a:pt x="10751" y="2078"/>
                    <a:pt x="10888" y="2146"/>
                  </a:cubicBezTo>
                  <a:lnTo>
                    <a:pt x="11048" y="2260"/>
                  </a:lnTo>
                  <a:cubicBezTo>
                    <a:pt x="10888" y="2352"/>
                    <a:pt x="10706" y="2443"/>
                    <a:pt x="10523" y="2534"/>
                  </a:cubicBezTo>
                  <a:lnTo>
                    <a:pt x="10295" y="2420"/>
                  </a:lnTo>
                  <a:cubicBezTo>
                    <a:pt x="10158" y="2352"/>
                    <a:pt x="10044" y="2283"/>
                    <a:pt x="9930" y="2215"/>
                  </a:cubicBezTo>
                  <a:cubicBezTo>
                    <a:pt x="10112" y="2123"/>
                    <a:pt x="10295" y="2009"/>
                    <a:pt x="10477" y="1918"/>
                  </a:cubicBezTo>
                  <a:close/>
                  <a:moveTo>
                    <a:pt x="11733" y="1941"/>
                  </a:moveTo>
                  <a:lnTo>
                    <a:pt x="12326" y="2283"/>
                  </a:lnTo>
                  <a:cubicBezTo>
                    <a:pt x="12166" y="2374"/>
                    <a:pt x="11984" y="2466"/>
                    <a:pt x="11801" y="2580"/>
                  </a:cubicBezTo>
                  <a:lnTo>
                    <a:pt x="11208" y="2237"/>
                  </a:lnTo>
                  <a:cubicBezTo>
                    <a:pt x="11390" y="2146"/>
                    <a:pt x="11550" y="2032"/>
                    <a:pt x="11733" y="1941"/>
                  </a:cubicBezTo>
                  <a:close/>
                  <a:moveTo>
                    <a:pt x="12988" y="1964"/>
                  </a:moveTo>
                  <a:lnTo>
                    <a:pt x="13604" y="2329"/>
                  </a:lnTo>
                  <a:cubicBezTo>
                    <a:pt x="13445" y="2420"/>
                    <a:pt x="13262" y="2511"/>
                    <a:pt x="13102" y="2603"/>
                  </a:cubicBezTo>
                  <a:lnTo>
                    <a:pt x="12486" y="2260"/>
                  </a:lnTo>
                  <a:cubicBezTo>
                    <a:pt x="12646" y="2169"/>
                    <a:pt x="12806" y="2055"/>
                    <a:pt x="12988" y="1964"/>
                  </a:cubicBezTo>
                  <a:close/>
                  <a:moveTo>
                    <a:pt x="14244" y="1986"/>
                  </a:moveTo>
                  <a:lnTo>
                    <a:pt x="14403" y="2078"/>
                  </a:lnTo>
                  <a:lnTo>
                    <a:pt x="14883" y="2352"/>
                  </a:lnTo>
                  <a:cubicBezTo>
                    <a:pt x="14723" y="2443"/>
                    <a:pt x="14540" y="2534"/>
                    <a:pt x="14381" y="2625"/>
                  </a:cubicBezTo>
                  <a:lnTo>
                    <a:pt x="14015" y="2420"/>
                  </a:lnTo>
                  <a:lnTo>
                    <a:pt x="13741" y="2283"/>
                  </a:lnTo>
                  <a:cubicBezTo>
                    <a:pt x="13901" y="2192"/>
                    <a:pt x="14084" y="2078"/>
                    <a:pt x="14244" y="1986"/>
                  </a:cubicBezTo>
                  <a:close/>
                  <a:moveTo>
                    <a:pt x="16343" y="2283"/>
                  </a:moveTo>
                  <a:lnTo>
                    <a:pt x="16343" y="2283"/>
                  </a:lnTo>
                  <a:cubicBezTo>
                    <a:pt x="16115" y="2420"/>
                    <a:pt x="15887" y="2534"/>
                    <a:pt x="15659" y="2671"/>
                  </a:cubicBezTo>
                  <a:cubicBezTo>
                    <a:pt x="15887" y="2557"/>
                    <a:pt x="16115" y="2420"/>
                    <a:pt x="16343" y="2283"/>
                  </a:cubicBezTo>
                  <a:close/>
                  <a:moveTo>
                    <a:pt x="8537" y="2192"/>
                  </a:moveTo>
                  <a:cubicBezTo>
                    <a:pt x="8743" y="2306"/>
                    <a:pt x="8971" y="2443"/>
                    <a:pt x="9176" y="2557"/>
                  </a:cubicBezTo>
                  <a:lnTo>
                    <a:pt x="8629" y="2854"/>
                  </a:lnTo>
                  <a:cubicBezTo>
                    <a:pt x="8400" y="2740"/>
                    <a:pt x="8195" y="2625"/>
                    <a:pt x="7967" y="2511"/>
                  </a:cubicBezTo>
                  <a:lnTo>
                    <a:pt x="8537" y="2192"/>
                  </a:lnTo>
                  <a:close/>
                  <a:moveTo>
                    <a:pt x="9861" y="2260"/>
                  </a:moveTo>
                  <a:cubicBezTo>
                    <a:pt x="9998" y="2329"/>
                    <a:pt x="10112" y="2420"/>
                    <a:pt x="10249" y="2489"/>
                  </a:cubicBezTo>
                  <a:lnTo>
                    <a:pt x="10432" y="2603"/>
                  </a:lnTo>
                  <a:lnTo>
                    <a:pt x="9907" y="2899"/>
                  </a:lnTo>
                  <a:lnTo>
                    <a:pt x="9633" y="2740"/>
                  </a:lnTo>
                  <a:cubicBezTo>
                    <a:pt x="9542" y="2671"/>
                    <a:pt x="9427" y="2625"/>
                    <a:pt x="9336" y="2580"/>
                  </a:cubicBezTo>
                  <a:lnTo>
                    <a:pt x="9793" y="2306"/>
                  </a:lnTo>
                  <a:cubicBezTo>
                    <a:pt x="9815" y="2283"/>
                    <a:pt x="9838" y="2283"/>
                    <a:pt x="9861" y="2260"/>
                  </a:cubicBezTo>
                  <a:close/>
                  <a:moveTo>
                    <a:pt x="11117" y="2283"/>
                  </a:moveTo>
                  <a:lnTo>
                    <a:pt x="11710" y="2625"/>
                  </a:lnTo>
                  <a:cubicBezTo>
                    <a:pt x="11527" y="2717"/>
                    <a:pt x="11368" y="2808"/>
                    <a:pt x="11185" y="2922"/>
                  </a:cubicBezTo>
                  <a:lnTo>
                    <a:pt x="10614" y="2580"/>
                  </a:lnTo>
                  <a:cubicBezTo>
                    <a:pt x="10774" y="2489"/>
                    <a:pt x="10957" y="2397"/>
                    <a:pt x="11117" y="2283"/>
                  </a:cubicBezTo>
                  <a:close/>
                  <a:moveTo>
                    <a:pt x="12372" y="2329"/>
                  </a:moveTo>
                  <a:lnTo>
                    <a:pt x="12988" y="2671"/>
                  </a:lnTo>
                  <a:cubicBezTo>
                    <a:pt x="12806" y="2762"/>
                    <a:pt x="12646" y="2854"/>
                    <a:pt x="12486" y="2945"/>
                  </a:cubicBezTo>
                  <a:lnTo>
                    <a:pt x="11870" y="2603"/>
                  </a:lnTo>
                  <a:cubicBezTo>
                    <a:pt x="12052" y="2511"/>
                    <a:pt x="12212" y="2420"/>
                    <a:pt x="12372" y="2329"/>
                  </a:cubicBezTo>
                  <a:close/>
                  <a:moveTo>
                    <a:pt x="13650" y="2352"/>
                  </a:moveTo>
                  <a:lnTo>
                    <a:pt x="13970" y="2534"/>
                  </a:lnTo>
                  <a:lnTo>
                    <a:pt x="14266" y="2694"/>
                  </a:lnTo>
                  <a:cubicBezTo>
                    <a:pt x="14107" y="2785"/>
                    <a:pt x="13924" y="2877"/>
                    <a:pt x="13764" y="2968"/>
                  </a:cubicBezTo>
                  <a:lnTo>
                    <a:pt x="13376" y="2762"/>
                  </a:lnTo>
                  <a:lnTo>
                    <a:pt x="13148" y="2625"/>
                  </a:lnTo>
                  <a:cubicBezTo>
                    <a:pt x="13308" y="2534"/>
                    <a:pt x="13468" y="2443"/>
                    <a:pt x="13650" y="2352"/>
                  </a:cubicBezTo>
                  <a:close/>
                  <a:moveTo>
                    <a:pt x="14906" y="2374"/>
                  </a:moveTo>
                  <a:lnTo>
                    <a:pt x="15545" y="2717"/>
                  </a:lnTo>
                  <a:cubicBezTo>
                    <a:pt x="15385" y="2808"/>
                    <a:pt x="15202" y="2922"/>
                    <a:pt x="15042" y="3014"/>
                  </a:cubicBezTo>
                  <a:lnTo>
                    <a:pt x="14403" y="2648"/>
                  </a:lnTo>
                  <a:cubicBezTo>
                    <a:pt x="14586" y="2557"/>
                    <a:pt x="14746" y="2466"/>
                    <a:pt x="14906" y="2374"/>
                  </a:cubicBezTo>
                  <a:close/>
                  <a:moveTo>
                    <a:pt x="7944" y="2534"/>
                  </a:moveTo>
                  <a:cubicBezTo>
                    <a:pt x="8149" y="2648"/>
                    <a:pt x="8355" y="2785"/>
                    <a:pt x="8560" y="2899"/>
                  </a:cubicBezTo>
                  <a:lnTo>
                    <a:pt x="8012" y="3219"/>
                  </a:lnTo>
                  <a:cubicBezTo>
                    <a:pt x="7807" y="3082"/>
                    <a:pt x="7579" y="2968"/>
                    <a:pt x="7373" y="2854"/>
                  </a:cubicBezTo>
                  <a:lnTo>
                    <a:pt x="7944" y="2534"/>
                  </a:lnTo>
                  <a:close/>
                  <a:moveTo>
                    <a:pt x="9268" y="2603"/>
                  </a:moveTo>
                  <a:cubicBezTo>
                    <a:pt x="9382" y="2671"/>
                    <a:pt x="9496" y="2740"/>
                    <a:pt x="9610" y="2808"/>
                  </a:cubicBezTo>
                  <a:lnTo>
                    <a:pt x="9815" y="2945"/>
                  </a:lnTo>
                  <a:lnTo>
                    <a:pt x="9313" y="3242"/>
                  </a:lnTo>
                  <a:lnTo>
                    <a:pt x="8994" y="3059"/>
                  </a:lnTo>
                  <a:cubicBezTo>
                    <a:pt x="8902" y="3014"/>
                    <a:pt x="8811" y="2968"/>
                    <a:pt x="8720" y="2922"/>
                  </a:cubicBezTo>
                  <a:lnTo>
                    <a:pt x="9268" y="2603"/>
                  </a:lnTo>
                  <a:close/>
                  <a:moveTo>
                    <a:pt x="10523" y="2648"/>
                  </a:moveTo>
                  <a:lnTo>
                    <a:pt x="11094" y="2968"/>
                  </a:lnTo>
                  <a:lnTo>
                    <a:pt x="10592" y="3265"/>
                  </a:lnTo>
                  <a:lnTo>
                    <a:pt x="9998" y="2945"/>
                  </a:lnTo>
                  <a:lnTo>
                    <a:pt x="10523" y="2648"/>
                  </a:lnTo>
                  <a:close/>
                  <a:moveTo>
                    <a:pt x="11778" y="2671"/>
                  </a:moveTo>
                  <a:lnTo>
                    <a:pt x="12372" y="3014"/>
                  </a:lnTo>
                  <a:cubicBezTo>
                    <a:pt x="12212" y="3082"/>
                    <a:pt x="12052" y="3173"/>
                    <a:pt x="11893" y="3265"/>
                  </a:cubicBezTo>
                  <a:lnTo>
                    <a:pt x="11870" y="3287"/>
                  </a:lnTo>
                  <a:lnTo>
                    <a:pt x="11276" y="2968"/>
                  </a:lnTo>
                  <a:cubicBezTo>
                    <a:pt x="11459" y="2877"/>
                    <a:pt x="11619" y="2762"/>
                    <a:pt x="11778" y="2671"/>
                  </a:cubicBezTo>
                  <a:close/>
                  <a:moveTo>
                    <a:pt x="13034" y="2694"/>
                  </a:moveTo>
                  <a:lnTo>
                    <a:pt x="13331" y="2854"/>
                  </a:lnTo>
                  <a:lnTo>
                    <a:pt x="13650" y="3036"/>
                  </a:lnTo>
                  <a:cubicBezTo>
                    <a:pt x="13468" y="3128"/>
                    <a:pt x="13308" y="3219"/>
                    <a:pt x="13148" y="3310"/>
                  </a:cubicBezTo>
                  <a:lnTo>
                    <a:pt x="12737" y="3082"/>
                  </a:lnTo>
                  <a:lnTo>
                    <a:pt x="12555" y="2991"/>
                  </a:lnTo>
                  <a:cubicBezTo>
                    <a:pt x="12714" y="2877"/>
                    <a:pt x="12874" y="2785"/>
                    <a:pt x="13034" y="2694"/>
                  </a:cubicBezTo>
                  <a:close/>
                  <a:moveTo>
                    <a:pt x="14312" y="2717"/>
                  </a:moveTo>
                  <a:lnTo>
                    <a:pt x="14928" y="3059"/>
                  </a:lnTo>
                  <a:cubicBezTo>
                    <a:pt x="14769" y="3150"/>
                    <a:pt x="14586" y="3265"/>
                    <a:pt x="14426" y="3356"/>
                  </a:cubicBezTo>
                  <a:lnTo>
                    <a:pt x="13810" y="3014"/>
                  </a:lnTo>
                  <a:cubicBezTo>
                    <a:pt x="13970" y="2899"/>
                    <a:pt x="14129" y="2808"/>
                    <a:pt x="14312" y="2717"/>
                  </a:cubicBezTo>
                  <a:close/>
                  <a:moveTo>
                    <a:pt x="15567" y="2740"/>
                  </a:moveTo>
                  <a:lnTo>
                    <a:pt x="16207" y="3082"/>
                  </a:lnTo>
                  <a:cubicBezTo>
                    <a:pt x="16207" y="3082"/>
                    <a:pt x="16207" y="3082"/>
                    <a:pt x="16229" y="3105"/>
                  </a:cubicBezTo>
                  <a:cubicBezTo>
                    <a:pt x="16047" y="3196"/>
                    <a:pt x="15864" y="3287"/>
                    <a:pt x="15682" y="3379"/>
                  </a:cubicBezTo>
                  <a:lnTo>
                    <a:pt x="15065" y="3036"/>
                  </a:lnTo>
                  <a:cubicBezTo>
                    <a:pt x="15248" y="2945"/>
                    <a:pt x="15408" y="2831"/>
                    <a:pt x="15567" y="2740"/>
                  </a:cubicBezTo>
                  <a:close/>
                  <a:moveTo>
                    <a:pt x="7328" y="2877"/>
                  </a:moveTo>
                  <a:cubicBezTo>
                    <a:pt x="7533" y="3014"/>
                    <a:pt x="7738" y="3128"/>
                    <a:pt x="7944" y="3242"/>
                  </a:cubicBezTo>
                  <a:lnTo>
                    <a:pt x="7396" y="3561"/>
                  </a:lnTo>
                  <a:cubicBezTo>
                    <a:pt x="7191" y="3447"/>
                    <a:pt x="6985" y="3333"/>
                    <a:pt x="6757" y="3219"/>
                  </a:cubicBezTo>
                  <a:lnTo>
                    <a:pt x="7328" y="2877"/>
                  </a:lnTo>
                  <a:close/>
                  <a:moveTo>
                    <a:pt x="8651" y="2968"/>
                  </a:moveTo>
                  <a:cubicBezTo>
                    <a:pt x="8766" y="3014"/>
                    <a:pt x="8857" y="3082"/>
                    <a:pt x="8948" y="3150"/>
                  </a:cubicBezTo>
                  <a:lnTo>
                    <a:pt x="9222" y="3287"/>
                  </a:lnTo>
                  <a:lnTo>
                    <a:pt x="8697" y="3584"/>
                  </a:lnTo>
                  <a:lnTo>
                    <a:pt x="8355" y="3402"/>
                  </a:lnTo>
                  <a:cubicBezTo>
                    <a:pt x="8286" y="3356"/>
                    <a:pt x="8195" y="3310"/>
                    <a:pt x="8126" y="3265"/>
                  </a:cubicBezTo>
                  <a:lnTo>
                    <a:pt x="8651" y="2968"/>
                  </a:lnTo>
                  <a:close/>
                  <a:moveTo>
                    <a:pt x="9907" y="2991"/>
                  </a:moveTo>
                  <a:lnTo>
                    <a:pt x="10477" y="3310"/>
                  </a:lnTo>
                  <a:lnTo>
                    <a:pt x="9975" y="3607"/>
                  </a:lnTo>
                  <a:lnTo>
                    <a:pt x="9405" y="3287"/>
                  </a:lnTo>
                  <a:lnTo>
                    <a:pt x="9907" y="2991"/>
                  </a:lnTo>
                  <a:close/>
                  <a:moveTo>
                    <a:pt x="11185" y="3014"/>
                  </a:moveTo>
                  <a:lnTo>
                    <a:pt x="11756" y="3356"/>
                  </a:lnTo>
                  <a:lnTo>
                    <a:pt x="11253" y="3630"/>
                  </a:lnTo>
                  <a:lnTo>
                    <a:pt x="10683" y="3310"/>
                  </a:lnTo>
                  <a:lnTo>
                    <a:pt x="11185" y="3014"/>
                  </a:lnTo>
                  <a:close/>
                  <a:moveTo>
                    <a:pt x="12440" y="3036"/>
                  </a:moveTo>
                  <a:lnTo>
                    <a:pt x="12669" y="3173"/>
                  </a:lnTo>
                  <a:lnTo>
                    <a:pt x="13034" y="3379"/>
                  </a:lnTo>
                  <a:cubicBezTo>
                    <a:pt x="12897" y="3447"/>
                    <a:pt x="12737" y="3538"/>
                    <a:pt x="12600" y="3607"/>
                  </a:cubicBezTo>
                  <a:lnTo>
                    <a:pt x="12532" y="3653"/>
                  </a:lnTo>
                  <a:lnTo>
                    <a:pt x="12098" y="3402"/>
                  </a:lnTo>
                  <a:lnTo>
                    <a:pt x="11938" y="3333"/>
                  </a:lnTo>
                  <a:cubicBezTo>
                    <a:pt x="12121" y="3242"/>
                    <a:pt x="12281" y="3150"/>
                    <a:pt x="12440" y="3036"/>
                  </a:cubicBezTo>
                  <a:close/>
                  <a:moveTo>
                    <a:pt x="13696" y="3059"/>
                  </a:moveTo>
                  <a:lnTo>
                    <a:pt x="14312" y="3402"/>
                  </a:lnTo>
                  <a:cubicBezTo>
                    <a:pt x="14152" y="3493"/>
                    <a:pt x="13970" y="3607"/>
                    <a:pt x="13787" y="3698"/>
                  </a:cubicBezTo>
                  <a:lnTo>
                    <a:pt x="13216" y="3356"/>
                  </a:lnTo>
                  <a:cubicBezTo>
                    <a:pt x="13376" y="3265"/>
                    <a:pt x="13536" y="3173"/>
                    <a:pt x="13696" y="3059"/>
                  </a:cubicBezTo>
                  <a:close/>
                  <a:moveTo>
                    <a:pt x="14974" y="3082"/>
                  </a:moveTo>
                  <a:lnTo>
                    <a:pt x="15590" y="3447"/>
                  </a:lnTo>
                  <a:cubicBezTo>
                    <a:pt x="15431" y="3538"/>
                    <a:pt x="15248" y="3630"/>
                    <a:pt x="15065" y="3721"/>
                  </a:cubicBezTo>
                  <a:lnTo>
                    <a:pt x="14472" y="3379"/>
                  </a:lnTo>
                  <a:cubicBezTo>
                    <a:pt x="14632" y="3287"/>
                    <a:pt x="14814" y="3196"/>
                    <a:pt x="14974" y="3082"/>
                  </a:cubicBezTo>
                  <a:close/>
                  <a:moveTo>
                    <a:pt x="16252" y="3105"/>
                  </a:moveTo>
                  <a:cubicBezTo>
                    <a:pt x="16458" y="3219"/>
                    <a:pt x="16686" y="3333"/>
                    <a:pt x="16891" y="3470"/>
                  </a:cubicBezTo>
                  <a:cubicBezTo>
                    <a:pt x="16709" y="3561"/>
                    <a:pt x="16526" y="3675"/>
                    <a:pt x="16344" y="3767"/>
                  </a:cubicBezTo>
                  <a:cubicBezTo>
                    <a:pt x="16161" y="3675"/>
                    <a:pt x="15978" y="3561"/>
                    <a:pt x="15819" y="3447"/>
                  </a:cubicBezTo>
                  <a:lnTo>
                    <a:pt x="15727" y="3402"/>
                  </a:lnTo>
                  <a:cubicBezTo>
                    <a:pt x="15910" y="3310"/>
                    <a:pt x="16070" y="3219"/>
                    <a:pt x="16252" y="3105"/>
                  </a:cubicBezTo>
                  <a:close/>
                  <a:moveTo>
                    <a:pt x="6734" y="3242"/>
                  </a:moveTo>
                  <a:cubicBezTo>
                    <a:pt x="6939" y="3356"/>
                    <a:pt x="7145" y="3470"/>
                    <a:pt x="7328" y="3584"/>
                  </a:cubicBezTo>
                  <a:lnTo>
                    <a:pt x="6803" y="3904"/>
                  </a:lnTo>
                  <a:cubicBezTo>
                    <a:pt x="6574" y="3790"/>
                    <a:pt x="6369" y="3675"/>
                    <a:pt x="6163" y="3561"/>
                  </a:cubicBezTo>
                  <a:lnTo>
                    <a:pt x="6209" y="3538"/>
                  </a:lnTo>
                  <a:lnTo>
                    <a:pt x="6734" y="3242"/>
                  </a:lnTo>
                  <a:close/>
                  <a:moveTo>
                    <a:pt x="8058" y="3310"/>
                  </a:moveTo>
                  <a:cubicBezTo>
                    <a:pt x="8126" y="3356"/>
                    <a:pt x="8218" y="3424"/>
                    <a:pt x="8309" y="3470"/>
                  </a:cubicBezTo>
                  <a:lnTo>
                    <a:pt x="8606" y="3630"/>
                  </a:lnTo>
                  <a:lnTo>
                    <a:pt x="8081" y="3927"/>
                  </a:lnTo>
                  <a:lnTo>
                    <a:pt x="7853" y="3812"/>
                  </a:lnTo>
                  <a:cubicBezTo>
                    <a:pt x="7738" y="3744"/>
                    <a:pt x="7624" y="3675"/>
                    <a:pt x="7510" y="3607"/>
                  </a:cubicBezTo>
                  <a:lnTo>
                    <a:pt x="8058" y="3310"/>
                  </a:lnTo>
                  <a:close/>
                  <a:moveTo>
                    <a:pt x="9313" y="3333"/>
                  </a:moveTo>
                  <a:lnTo>
                    <a:pt x="9861" y="3653"/>
                  </a:lnTo>
                  <a:lnTo>
                    <a:pt x="9359" y="3949"/>
                  </a:lnTo>
                  <a:lnTo>
                    <a:pt x="8788" y="3630"/>
                  </a:lnTo>
                  <a:lnTo>
                    <a:pt x="9313" y="3333"/>
                  </a:lnTo>
                  <a:close/>
                  <a:moveTo>
                    <a:pt x="10569" y="3379"/>
                  </a:moveTo>
                  <a:lnTo>
                    <a:pt x="11139" y="3698"/>
                  </a:lnTo>
                  <a:lnTo>
                    <a:pt x="10637" y="3972"/>
                  </a:lnTo>
                  <a:lnTo>
                    <a:pt x="10067" y="3653"/>
                  </a:lnTo>
                  <a:lnTo>
                    <a:pt x="10569" y="3379"/>
                  </a:lnTo>
                  <a:close/>
                  <a:moveTo>
                    <a:pt x="11847" y="3402"/>
                  </a:moveTo>
                  <a:lnTo>
                    <a:pt x="12030" y="3516"/>
                  </a:lnTo>
                  <a:lnTo>
                    <a:pt x="12418" y="3721"/>
                  </a:lnTo>
                  <a:lnTo>
                    <a:pt x="11915" y="3995"/>
                  </a:lnTo>
                  <a:lnTo>
                    <a:pt x="11459" y="3744"/>
                  </a:lnTo>
                  <a:lnTo>
                    <a:pt x="11345" y="3675"/>
                  </a:lnTo>
                  <a:lnTo>
                    <a:pt x="11847" y="3402"/>
                  </a:lnTo>
                  <a:close/>
                  <a:moveTo>
                    <a:pt x="13102" y="3424"/>
                  </a:moveTo>
                  <a:lnTo>
                    <a:pt x="13696" y="3744"/>
                  </a:lnTo>
                  <a:cubicBezTo>
                    <a:pt x="13582" y="3812"/>
                    <a:pt x="13445" y="3881"/>
                    <a:pt x="13308" y="3972"/>
                  </a:cubicBezTo>
                  <a:lnTo>
                    <a:pt x="13171" y="4041"/>
                  </a:lnTo>
                  <a:lnTo>
                    <a:pt x="12600" y="3721"/>
                  </a:lnTo>
                  <a:lnTo>
                    <a:pt x="12646" y="3698"/>
                  </a:lnTo>
                  <a:cubicBezTo>
                    <a:pt x="12806" y="3607"/>
                    <a:pt x="12943" y="3516"/>
                    <a:pt x="13102" y="3424"/>
                  </a:cubicBezTo>
                  <a:close/>
                  <a:moveTo>
                    <a:pt x="14381" y="3447"/>
                  </a:moveTo>
                  <a:lnTo>
                    <a:pt x="14974" y="3790"/>
                  </a:lnTo>
                  <a:cubicBezTo>
                    <a:pt x="14814" y="3881"/>
                    <a:pt x="14632" y="3972"/>
                    <a:pt x="14449" y="4063"/>
                  </a:cubicBezTo>
                  <a:lnTo>
                    <a:pt x="13878" y="3744"/>
                  </a:lnTo>
                  <a:cubicBezTo>
                    <a:pt x="14038" y="3630"/>
                    <a:pt x="14198" y="3538"/>
                    <a:pt x="14381" y="3447"/>
                  </a:cubicBezTo>
                  <a:close/>
                  <a:moveTo>
                    <a:pt x="15636" y="3470"/>
                  </a:moveTo>
                  <a:lnTo>
                    <a:pt x="15773" y="3538"/>
                  </a:lnTo>
                  <a:cubicBezTo>
                    <a:pt x="15933" y="3630"/>
                    <a:pt x="16115" y="3721"/>
                    <a:pt x="16275" y="3812"/>
                  </a:cubicBezTo>
                  <a:cubicBezTo>
                    <a:pt x="16092" y="3904"/>
                    <a:pt x="15910" y="4018"/>
                    <a:pt x="15727" y="4109"/>
                  </a:cubicBezTo>
                  <a:cubicBezTo>
                    <a:pt x="15545" y="3995"/>
                    <a:pt x="15362" y="3881"/>
                    <a:pt x="15179" y="3790"/>
                  </a:cubicBezTo>
                  <a:lnTo>
                    <a:pt x="15134" y="3767"/>
                  </a:lnTo>
                  <a:cubicBezTo>
                    <a:pt x="15294" y="3653"/>
                    <a:pt x="15476" y="3561"/>
                    <a:pt x="15636" y="3470"/>
                  </a:cubicBezTo>
                  <a:close/>
                  <a:moveTo>
                    <a:pt x="16914" y="3470"/>
                  </a:moveTo>
                  <a:cubicBezTo>
                    <a:pt x="17142" y="3584"/>
                    <a:pt x="17371" y="3698"/>
                    <a:pt x="17576" y="3835"/>
                  </a:cubicBezTo>
                  <a:cubicBezTo>
                    <a:pt x="17393" y="3927"/>
                    <a:pt x="17188" y="4041"/>
                    <a:pt x="16983" y="4155"/>
                  </a:cubicBezTo>
                  <a:cubicBezTo>
                    <a:pt x="16777" y="4041"/>
                    <a:pt x="16595" y="3904"/>
                    <a:pt x="16389" y="3790"/>
                  </a:cubicBezTo>
                  <a:cubicBezTo>
                    <a:pt x="16572" y="3675"/>
                    <a:pt x="16732" y="3584"/>
                    <a:pt x="16914" y="3470"/>
                  </a:cubicBezTo>
                  <a:close/>
                  <a:moveTo>
                    <a:pt x="6118" y="3584"/>
                  </a:moveTo>
                  <a:cubicBezTo>
                    <a:pt x="6323" y="3698"/>
                    <a:pt x="6529" y="3812"/>
                    <a:pt x="6734" y="3949"/>
                  </a:cubicBezTo>
                  <a:lnTo>
                    <a:pt x="6186" y="4246"/>
                  </a:lnTo>
                  <a:cubicBezTo>
                    <a:pt x="5981" y="4132"/>
                    <a:pt x="5753" y="4018"/>
                    <a:pt x="5547" y="3904"/>
                  </a:cubicBezTo>
                  <a:lnTo>
                    <a:pt x="6118" y="3584"/>
                  </a:lnTo>
                  <a:close/>
                  <a:moveTo>
                    <a:pt x="7442" y="3653"/>
                  </a:moveTo>
                  <a:cubicBezTo>
                    <a:pt x="7579" y="3721"/>
                    <a:pt x="7693" y="3812"/>
                    <a:pt x="7830" y="3881"/>
                  </a:cubicBezTo>
                  <a:lnTo>
                    <a:pt x="7989" y="3972"/>
                  </a:lnTo>
                  <a:lnTo>
                    <a:pt x="7464" y="4269"/>
                  </a:lnTo>
                  <a:lnTo>
                    <a:pt x="7213" y="4132"/>
                  </a:lnTo>
                  <a:cubicBezTo>
                    <a:pt x="7122" y="4063"/>
                    <a:pt x="7008" y="4018"/>
                    <a:pt x="6917" y="3972"/>
                  </a:cubicBezTo>
                  <a:lnTo>
                    <a:pt x="7442" y="3653"/>
                  </a:lnTo>
                  <a:close/>
                  <a:moveTo>
                    <a:pt x="8697" y="3698"/>
                  </a:moveTo>
                  <a:lnTo>
                    <a:pt x="9268" y="3995"/>
                  </a:lnTo>
                  <a:lnTo>
                    <a:pt x="8743" y="4292"/>
                  </a:lnTo>
                  <a:lnTo>
                    <a:pt x="8195" y="3972"/>
                  </a:lnTo>
                  <a:lnTo>
                    <a:pt x="8697" y="3698"/>
                  </a:lnTo>
                  <a:close/>
                  <a:moveTo>
                    <a:pt x="9975" y="3721"/>
                  </a:moveTo>
                  <a:lnTo>
                    <a:pt x="10523" y="4041"/>
                  </a:lnTo>
                  <a:lnTo>
                    <a:pt x="10021" y="4315"/>
                  </a:lnTo>
                  <a:lnTo>
                    <a:pt x="9473" y="3995"/>
                  </a:lnTo>
                  <a:lnTo>
                    <a:pt x="9975" y="3721"/>
                  </a:lnTo>
                  <a:close/>
                  <a:moveTo>
                    <a:pt x="11231" y="3744"/>
                  </a:moveTo>
                  <a:lnTo>
                    <a:pt x="11390" y="3835"/>
                  </a:lnTo>
                  <a:lnTo>
                    <a:pt x="11801" y="4063"/>
                  </a:lnTo>
                  <a:lnTo>
                    <a:pt x="11299" y="4360"/>
                  </a:lnTo>
                  <a:lnTo>
                    <a:pt x="10797" y="4063"/>
                  </a:lnTo>
                  <a:lnTo>
                    <a:pt x="10728" y="4041"/>
                  </a:lnTo>
                  <a:lnTo>
                    <a:pt x="11231" y="3744"/>
                  </a:lnTo>
                  <a:close/>
                  <a:moveTo>
                    <a:pt x="12509" y="3767"/>
                  </a:moveTo>
                  <a:lnTo>
                    <a:pt x="13080" y="4086"/>
                  </a:lnTo>
                  <a:lnTo>
                    <a:pt x="12577" y="4383"/>
                  </a:lnTo>
                  <a:lnTo>
                    <a:pt x="12007" y="4063"/>
                  </a:lnTo>
                  <a:lnTo>
                    <a:pt x="12509" y="3767"/>
                  </a:lnTo>
                  <a:close/>
                  <a:moveTo>
                    <a:pt x="13764" y="3790"/>
                  </a:moveTo>
                  <a:lnTo>
                    <a:pt x="14358" y="4109"/>
                  </a:lnTo>
                  <a:cubicBezTo>
                    <a:pt x="14244" y="4178"/>
                    <a:pt x="14129" y="4246"/>
                    <a:pt x="14015" y="4315"/>
                  </a:cubicBezTo>
                  <a:lnTo>
                    <a:pt x="13833" y="4406"/>
                  </a:lnTo>
                  <a:lnTo>
                    <a:pt x="13262" y="4086"/>
                  </a:lnTo>
                  <a:lnTo>
                    <a:pt x="13353" y="4041"/>
                  </a:lnTo>
                  <a:cubicBezTo>
                    <a:pt x="13490" y="3949"/>
                    <a:pt x="13627" y="3881"/>
                    <a:pt x="13764" y="3790"/>
                  </a:cubicBezTo>
                  <a:close/>
                  <a:moveTo>
                    <a:pt x="15042" y="3812"/>
                  </a:moveTo>
                  <a:lnTo>
                    <a:pt x="15134" y="3858"/>
                  </a:lnTo>
                  <a:cubicBezTo>
                    <a:pt x="15294" y="3949"/>
                    <a:pt x="15476" y="4041"/>
                    <a:pt x="15659" y="4155"/>
                  </a:cubicBezTo>
                  <a:cubicBezTo>
                    <a:pt x="15476" y="4246"/>
                    <a:pt x="15294" y="4360"/>
                    <a:pt x="15111" y="4452"/>
                  </a:cubicBezTo>
                  <a:cubicBezTo>
                    <a:pt x="14906" y="4337"/>
                    <a:pt x="14723" y="4223"/>
                    <a:pt x="14540" y="4109"/>
                  </a:cubicBezTo>
                  <a:cubicBezTo>
                    <a:pt x="14700" y="4018"/>
                    <a:pt x="14883" y="3904"/>
                    <a:pt x="15042" y="3812"/>
                  </a:cubicBezTo>
                  <a:close/>
                  <a:moveTo>
                    <a:pt x="16321" y="3835"/>
                  </a:moveTo>
                  <a:cubicBezTo>
                    <a:pt x="16526" y="3949"/>
                    <a:pt x="16754" y="4063"/>
                    <a:pt x="16960" y="4178"/>
                  </a:cubicBezTo>
                  <a:cubicBezTo>
                    <a:pt x="16754" y="4269"/>
                    <a:pt x="16572" y="4383"/>
                    <a:pt x="16366" y="4497"/>
                  </a:cubicBezTo>
                  <a:cubicBezTo>
                    <a:pt x="16184" y="4383"/>
                    <a:pt x="15978" y="4269"/>
                    <a:pt x="15773" y="4155"/>
                  </a:cubicBezTo>
                  <a:cubicBezTo>
                    <a:pt x="15955" y="4041"/>
                    <a:pt x="16138" y="3927"/>
                    <a:pt x="16321" y="3835"/>
                  </a:cubicBezTo>
                  <a:close/>
                  <a:moveTo>
                    <a:pt x="5502" y="3927"/>
                  </a:moveTo>
                  <a:cubicBezTo>
                    <a:pt x="5707" y="4041"/>
                    <a:pt x="5912" y="4178"/>
                    <a:pt x="6118" y="4292"/>
                  </a:cubicBezTo>
                  <a:lnTo>
                    <a:pt x="5593" y="4588"/>
                  </a:lnTo>
                  <a:cubicBezTo>
                    <a:pt x="5365" y="4474"/>
                    <a:pt x="5159" y="4360"/>
                    <a:pt x="4931" y="4246"/>
                  </a:cubicBezTo>
                  <a:lnTo>
                    <a:pt x="5502" y="3927"/>
                  </a:lnTo>
                  <a:close/>
                  <a:moveTo>
                    <a:pt x="6848" y="3995"/>
                  </a:moveTo>
                  <a:cubicBezTo>
                    <a:pt x="6962" y="4063"/>
                    <a:pt x="7054" y="4132"/>
                    <a:pt x="7191" y="4200"/>
                  </a:cubicBezTo>
                  <a:lnTo>
                    <a:pt x="7373" y="4315"/>
                  </a:lnTo>
                  <a:lnTo>
                    <a:pt x="6871" y="4611"/>
                  </a:lnTo>
                  <a:lnTo>
                    <a:pt x="6574" y="4452"/>
                  </a:lnTo>
                  <a:cubicBezTo>
                    <a:pt x="6483" y="4406"/>
                    <a:pt x="6392" y="4360"/>
                    <a:pt x="6300" y="4315"/>
                  </a:cubicBezTo>
                  <a:lnTo>
                    <a:pt x="6803" y="4018"/>
                  </a:lnTo>
                  <a:lnTo>
                    <a:pt x="6848" y="3995"/>
                  </a:lnTo>
                  <a:close/>
                  <a:moveTo>
                    <a:pt x="8104" y="4041"/>
                  </a:moveTo>
                  <a:lnTo>
                    <a:pt x="8651" y="4360"/>
                  </a:lnTo>
                  <a:lnTo>
                    <a:pt x="8172" y="4611"/>
                  </a:lnTo>
                  <a:lnTo>
                    <a:pt x="8126" y="4634"/>
                  </a:lnTo>
                  <a:lnTo>
                    <a:pt x="7579" y="4337"/>
                  </a:lnTo>
                  <a:lnTo>
                    <a:pt x="8104" y="4041"/>
                  </a:lnTo>
                  <a:close/>
                  <a:moveTo>
                    <a:pt x="9359" y="4063"/>
                  </a:moveTo>
                  <a:lnTo>
                    <a:pt x="9907" y="4383"/>
                  </a:lnTo>
                  <a:lnTo>
                    <a:pt x="9405" y="4657"/>
                  </a:lnTo>
                  <a:lnTo>
                    <a:pt x="8857" y="4360"/>
                  </a:lnTo>
                  <a:lnTo>
                    <a:pt x="9359" y="4063"/>
                  </a:lnTo>
                  <a:close/>
                  <a:moveTo>
                    <a:pt x="10637" y="4086"/>
                  </a:moveTo>
                  <a:lnTo>
                    <a:pt x="10751" y="4178"/>
                  </a:lnTo>
                  <a:lnTo>
                    <a:pt x="11185" y="4406"/>
                  </a:lnTo>
                  <a:lnTo>
                    <a:pt x="10683" y="4703"/>
                  </a:lnTo>
                  <a:lnTo>
                    <a:pt x="10158" y="4406"/>
                  </a:lnTo>
                  <a:lnTo>
                    <a:pt x="10135" y="4383"/>
                  </a:lnTo>
                  <a:lnTo>
                    <a:pt x="10637" y="4086"/>
                  </a:lnTo>
                  <a:close/>
                  <a:moveTo>
                    <a:pt x="11893" y="4109"/>
                  </a:moveTo>
                  <a:lnTo>
                    <a:pt x="12463" y="4429"/>
                  </a:lnTo>
                  <a:lnTo>
                    <a:pt x="11961" y="4725"/>
                  </a:lnTo>
                  <a:lnTo>
                    <a:pt x="11390" y="4406"/>
                  </a:lnTo>
                  <a:lnTo>
                    <a:pt x="11893" y="4109"/>
                  </a:lnTo>
                  <a:close/>
                  <a:moveTo>
                    <a:pt x="13171" y="4132"/>
                  </a:moveTo>
                  <a:lnTo>
                    <a:pt x="13741" y="4474"/>
                  </a:lnTo>
                  <a:lnTo>
                    <a:pt x="13216" y="4748"/>
                  </a:lnTo>
                  <a:lnTo>
                    <a:pt x="12669" y="4429"/>
                  </a:lnTo>
                  <a:lnTo>
                    <a:pt x="13171" y="4132"/>
                  </a:lnTo>
                  <a:close/>
                  <a:moveTo>
                    <a:pt x="14449" y="4155"/>
                  </a:moveTo>
                  <a:lnTo>
                    <a:pt x="14495" y="4178"/>
                  </a:lnTo>
                  <a:cubicBezTo>
                    <a:pt x="14677" y="4292"/>
                    <a:pt x="14860" y="4383"/>
                    <a:pt x="15042" y="4497"/>
                  </a:cubicBezTo>
                  <a:cubicBezTo>
                    <a:pt x="14951" y="4543"/>
                    <a:pt x="14837" y="4588"/>
                    <a:pt x="14746" y="4657"/>
                  </a:cubicBezTo>
                  <a:lnTo>
                    <a:pt x="14495" y="4794"/>
                  </a:lnTo>
                  <a:cubicBezTo>
                    <a:pt x="14289" y="4680"/>
                    <a:pt x="14107" y="4566"/>
                    <a:pt x="13924" y="4474"/>
                  </a:cubicBezTo>
                  <a:lnTo>
                    <a:pt x="14061" y="4383"/>
                  </a:lnTo>
                  <a:cubicBezTo>
                    <a:pt x="14198" y="4315"/>
                    <a:pt x="14312" y="4246"/>
                    <a:pt x="14449" y="4155"/>
                  </a:cubicBezTo>
                  <a:close/>
                  <a:moveTo>
                    <a:pt x="15727" y="4178"/>
                  </a:moveTo>
                  <a:cubicBezTo>
                    <a:pt x="15933" y="4292"/>
                    <a:pt x="16138" y="4406"/>
                    <a:pt x="16344" y="4520"/>
                  </a:cubicBezTo>
                  <a:cubicBezTo>
                    <a:pt x="16138" y="4611"/>
                    <a:pt x="15955" y="4725"/>
                    <a:pt x="15750" y="4840"/>
                  </a:cubicBezTo>
                  <a:cubicBezTo>
                    <a:pt x="15567" y="4725"/>
                    <a:pt x="15362" y="4611"/>
                    <a:pt x="15179" y="4497"/>
                  </a:cubicBezTo>
                  <a:cubicBezTo>
                    <a:pt x="15362" y="4383"/>
                    <a:pt x="15545" y="4292"/>
                    <a:pt x="15727" y="4178"/>
                  </a:cubicBezTo>
                  <a:close/>
                  <a:moveTo>
                    <a:pt x="4885" y="4269"/>
                  </a:moveTo>
                  <a:cubicBezTo>
                    <a:pt x="5091" y="4383"/>
                    <a:pt x="5296" y="4520"/>
                    <a:pt x="5502" y="4634"/>
                  </a:cubicBezTo>
                  <a:lnTo>
                    <a:pt x="4977" y="4954"/>
                  </a:lnTo>
                  <a:cubicBezTo>
                    <a:pt x="4748" y="4840"/>
                    <a:pt x="4543" y="4703"/>
                    <a:pt x="4315" y="4588"/>
                  </a:cubicBezTo>
                  <a:lnTo>
                    <a:pt x="4885" y="4269"/>
                  </a:lnTo>
                  <a:close/>
                  <a:moveTo>
                    <a:pt x="6232" y="4360"/>
                  </a:moveTo>
                  <a:cubicBezTo>
                    <a:pt x="6323" y="4406"/>
                    <a:pt x="6437" y="4474"/>
                    <a:pt x="6529" y="4543"/>
                  </a:cubicBezTo>
                  <a:lnTo>
                    <a:pt x="6780" y="4657"/>
                  </a:lnTo>
                  <a:lnTo>
                    <a:pt x="6255" y="4954"/>
                  </a:lnTo>
                  <a:lnTo>
                    <a:pt x="5935" y="4794"/>
                  </a:lnTo>
                  <a:cubicBezTo>
                    <a:pt x="5844" y="4748"/>
                    <a:pt x="5775" y="4703"/>
                    <a:pt x="5684" y="4657"/>
                  </a:cubicBezTo>
                  <a:lnTo>
                    <a:pt x="6232" y="4360"/>
                  </a:lnTo>
                  <a:close/>
                  <a:moveTo>
                    <a:pt x="7487" y="4383"/>
                  </a:moveTo>
                  <a:lnTo>
                    <a:pt x="8035" y="4703"/>
                  </a:lnTo>
                  <a:lnTo>
                    <a:pt x="7533" y="4976"/>
                  </a:lnTo>
                  <a:lnTo>
                    <a:pt x="6962" y="4680"/>
                  </a:lnTo>
                  <a:lnTo>
                    <a:pt x="7487" y="4383"/>
                  </a:lnTo>
                  <a:close/>
                  <a:moveTo>
                    <a:pt x="8766" y="4406"/>
                  </a:moveTo>
                  <a:lnTo>
                    <a:pt x="9313" y="4725"/>
                  </a:lnTo>
                  <a:lnTo>
                    <a:pt x="8880" y="4954"/>
                  </a:lnTo>
                  <a:lnTo>
                    <a:pt x="8811" y="5022"/>
                  </a:lnTo>
                  <a:lnTo>
                    <a:pt x="8241" y="4703"/>
                  </a:lnTo>
                  <a:lnTo>
                    <a:pt x="8766" y="4406"/>
                  </a:lnTo>
                  <a:close/>
                  <a:moveTo>
                    <a:pt x="10021" y="4452"/>
                  </a:moveTo>
                  <a:lnTo>
                    <a:pt x="10112" y="4497"/>
                  </a:lnTo>
                  <a:lnTo>
                    <a:pt x="10592" y="4748"/>
                  </a:lnTo>
                  <a:lnTo>
                    <a:pt x="10067" y="5045"/>
                  </a:lnTo>
                  <a:lnTo>
                    <a:pt x="9679" y="4817"/>
                  </a:lnTo>
                  <a:lnTo>
                    <a:pt x="9519" y="4725"/>
                  </a:lnTo>
                  <a:lnTo>
                    <a:pt x="10021" y="4452"/>
                  </a:lnTo>
                  <a:close/>
                  <a:moveTo>
                    <a:pt x="11299" y="4474"/>
                  </a:moveTo>
                  <a:lnTo>
                    <a:pt x="11870" y="4771"/>
                  </a:lnTo>
                  <a:lnTo>
                    <a:pt x="11345" y="5068"/>
                  </a:lnTo>
                  <a:lnTo>
                    <a:pt x="10797" y="4748"/>
                  </a:lnTo>
                  <a:lnTo>
                    <a:pt x="11299" y="4474"/>
                  </a:lnTo>
                  <a:close/>
                  <a:moveTo>
                    <a:pt x="12577" y="4497"/>
                  </a:moveTo>
                  <a:lnTo>
                    <a:pt x="13148" y="4817"/>
                  </a:lnTo>
                  <a:lnTo>
                    <a:pt x="12623" y="5113"/>
                  </a:lnTo>
                  <a:cubicBezTo>
                    <a:pt x="12600" y="5091"/>
                    <a:pt x="12600" y="5091"/>
                    <a:pt x="12600" y="5091"/>
                  </a:cubicBezTo>
                  <a:lnTo>
                    <a:pt x="12052" y="4794"/>
                  </a:lnTo>
                  <a:lnTo>
                    <a:pt x="12577" y="4497"/>
                  </a:lnTo>
                  <a:close/>
                  <a:moveTo>
                    <a:pt x="13833" y="4520"/>
                  </a:moveTo>
                  <a:cubicBezTo>
                    <a:pt x="14038" y="4611"/>
                    <a:pt x="14244" y="4725"/>
                    <a:pt x="14426" y="4840"/>
                  </a:cubicBezTo>
                  <a:lnTo>
                    <a:pt x="13878" y="5136"/>
                  </a:lnTo>
                  <a:cubicBezTo>
                    <a:pt x="13696" y="5022"/>
                    <a:pt x="13513" y="4931"/>
                    <a:pt x="13331" y="4817"/>
                  </a:cubicBezTo>
                  <a:lnTo>
                    <a:pt x="13833" y="4520"/>
                  </a:lnTo>
                  <a:close/>
                  <a:moveTo>
                    <a:pt x="15134" y="4520"/>
                  </a:moveTo>
                  <a:cubicBezTo>
                    <a:pt x="15316" y="4634"/>
                    <a:pt x="15522" y="4748"/>
                    <a:pt x="15727" y="4862"/>
                  </a:cubicBezTo>
                  <a:cubicBezTo>
                    <a:pt x="15567" y="4931"/>
                    <a:pt x="15431" y="5022"/>
                    <a:pt x="15271" y="5091"/>
                  </a:cubicBezTo>
                  <a:lnTo>
                    <a:pt x="15134" y="5182"/>
                  </a:lnTo>
                  <a:cubicBezTo>
                    <a:pt x="14951" y="5068"/>
                    <a:pt x="14769" y="4954"/>
                    <a:pt x="14563" y="4840"/>
                  </a:cubicBezTo>
                  <a:lnTo>
                    <a:pt x="14791" y="4725"/>
                  </a:lnTo>
                  <a:cubicBezTo>
                    <a:pt x="14906" y="4657"/>
                    <a:pt x="14997" y="4588"/>
                    <a:pt x="15134" y="4520"/>
                  </a:cubicBezTo>
                  <a:close/>
                  <a:moveTo>
                    <a:pt x="4292" y="4611"/>
                  </a:moveTo>
                  <a:cubicBezTo>
                    <a:pt x="4497" y="4748"/>
                    <a:pt x="4703" y="4862"/>
                    <a:pt x="4908" y="4976"/>
                  </a:cubicBezTo>
                  <a:lnTo>
                    <a:pt x="4406" y="5273"/>
                  </a:lnTo>
                  <a:cubicBezTo>
                    <a:pt x="4200" y="5159"/>
                    <a:pt x="3972" y="5022"/>
                    <a:pt x="3767" y="4908"/>
                  </a:cubicBezTo>
                  <a:lnTo>
                    <a:pt x="4292" y="4611"/>
                  </a:lnTo>
                  <a:close/>
                  <a:moveTo>
                    <a:pt x="5616" y="4703"/>
                  </a:moveTo>
                  <a:cubicBezTo>
                    <a:pt x="5707" y="4748"/>
                    <a:pt x="5798" y="4817"/>
                    <a:pt x="5890" y="4862"/>
                  </a:cubicBezTo>
                  <a:lnTo>
                    <a:pt x="6163" y="5022"/>
                  </a:lnTo>
                  <a:lnTo>
                    <a:pt x="5638" y="5319"/>
                  </a:lnTo>
                  <a:lnTo>
                    <a:pt x="5479" y="5205"/>
                  </a:lnTo>
                  <a:cubicBezTo>
                    <a:pt x="5342" y="5136"/>
                    <a:pt x="5205" y="5068"/>
                    <a:pt x="5068" y="4999"/>
                  </a:cubicBezTo>
                  <a:lnTo>
                    <a:pt x="5616" y="4703"/>
                  </a:lnTo>
                  <a:close/>
                  <a:moveTo>
                    <a:pt x="6871" y="4725"/>
                  </a:moveTo>
                  <a:lnTo>
                    <a:pt x="7419" y="5045"/>
                  </a:lnTo>
                  <a:lnTo>
                    <a:pt x="6917" y="5342"/>
                  </a:lnTo>
                  <a:lnTo>
                    <a:pt x="6369" y="5022"/>
                  </a:lnTo>
                  <a:lnTo>
                    <a:pt x="6871" y="4725"/>
                  </a:lnTo>
                  <a:close/>
                  <a:moveTo>
                    <a:pt x="8149" y="4771"/>
                  </a:moveTo>
                  <a:lnTo>
                    <a:pt x="8697" y="5068"/>
                  </a:lnTo>
                  <a:lnTo>
                    <a:pt x="8195" y="5365"/>
                  </a:lnTo>
                  <a:lnTo>
                    <a:pt x="7647" y="5045"/>
                  </a:lnTo>
                  <a:lnTo>
                    <a:pt x="8149" y="4771"/>
                  </a:lnTo>
                  <a:close/>
                  <a:moveTo>
                    <a:pt x="9405" y="4794"/>
                  </a:moveTo>
                  <a:lnTo>
                    <a:pt x="9610" y="4908"/>
                  </a:lnTo>
                  <a:lnTo>
                    <a:pt x="9975" y="5091"/>
                  </a:lnTo>
                  <a:lnTo>
                    <a:pt x="9610" y="5319"/>
                  </a:lnTo>
                  <a:lnTo>
                    <a:pt x="9473" y="5387"/>
                  </a:lnTo>
                  <a:lnTo>
                    <a:pt x="9039" y="5136"/>
                  </a:lnTo>
                  <a:lnTo>
                    <a:pt x="8925" y="5068"/>
                  </a:lnTo>
                  <a:lnTo>
                    <a:pt x="8948" y="5068"/>
                  </a:lnTo>
                  <a:lnTo>
                    <a:pt x="9405" y="4794"/>
                  </a:lnTo>
                  <a:close/>
                  <a:moveTo>
                    <a:pt x="10683" y="4817"/>
                  </a:moveTo>
                  <a:lnTo>
                    <a:pt x="11253" y="5136"/>
                  </a:lnTo>
                  <a:lnTo>
                    <a:pt x="10728" y="5410"/>
                  </a:lnTo>
                  <a:lnTo>
                    <a:pt x="10181" y="5091"/>
                  </a:lnTo>
                  <a:lnTo>
                    <a:pt x="10683" y="4817"/>
                  </a:lnTo>
                  <a:close/>
                  <a:moveTo>
                    <a:pt x="11961" y="4840"/>
                  </a:moveTo>
                  <a:lnTo>
                    <a:pt x="12532" y="5159"/>
                  </a:lnTo>
                  <a:lnTo>
                    <a:pt x="12007" y="5456"/>
                  </a:lnTo>
                  <a:cubicBezTo>
                    <a:pt x="11984" y="5433"/>
                    <a:pt x="11984" y="5433"/>
                    <a:pt x="11961" y="5433"/>
                  </a:cubicBezTo>
                  <a:lnTo>
                    <a:pt x="11459" y="5136"/>
                  </a:lnTo>
                  <a:lnTo>
                    <a:pt x="11961" y="4840"/>
                  </a:lnTo>
                  <a:close/>
                  <a:moveTo>
                    <a:pt x="13239" y="4862"/>
                  </a:moveTo>
                  <a:cubicBezTo>
                    <a:pt x="13422" y="4976"/>
                    <a:pt x="13627" y="5068"/>
                    <a:pt x="13810" y="5182"/>
                  </a:cubicBezTo>
                  <a:lnTo>
                    <a:pt x="13262" y="5479"/>
                  </a:lnTo>
                  <a:cubicBezTo>
                    <a:pt x="13080" y="5387"/>
                    <a:pt x="12897" y="5273"/>
                    <a:pt x="12714" y="5159"/>
                  </a:cubicBezTo>
                  <a:lnTo>
                    <a:pt x="13239" y="4862"/>
                  </a:lnTo>
                  <a:close/>
                  <a:moveTo>
                    <a:pt x="14517" y="4885"/>
                  </a:moveTo>
                  <a:cubicBezTo>
                    <a:pt x="14723" y="4976"/>
                    <a:pt x="14906" y="5091"/>
                    <a:pt x="15111" y="5205"/>
                  </a:cubicBezTo>
                  <a:lnTo>
                    <a:pt x="14517" y="5524"/>
                  </a:lnTo>
                  <a:cubicBezTo>
                    <a:pt x="14335" y="5410"/>
                    <a:pt x="14152" y="5296"/>
                    <a:pt x="13970" y="5205"/>
                  </a:cubicBezTo>
                  <a:lnTo>
                    <a:pt x="14517" y="4885"/>
                  </a:lnTo>
                  <a:close/>
                  <a:moveTo>
                    <a:pt x="3721" y="4931"/>
                  </a:moveTo>
                  <a:cubicBezTo>
                    <a:pt x="3949" y="5045"/>
                    <a:pt x="4155" y="5182"/>
                    <a:pt x="4360" y="5296"/>
                  </a:cubicBezTo>
                  <a:lnTo>
                    <a:pt x="3812" y="5616"/>
                  </a:lnTo>
                  <a:cubicBezTo>
                    <a:pt x="3584" y="5501"/>
                    <a:pt x="3356" y="5365"/>
                    <a:pt x="3150" y="5250"/>
                  </a:cubicBezTo>
                  <a:cubicBezTo>
                    <a:pt x="3173" y="5250"/>
                    <a:pt x="3173" y="5228"/>
                    <a:pt x="3196" y="5228"/>
                  </a:cubicBezTo>
                  <a:lnTo>
                    <a:pt x="3721" y="4931"/>
                  </a:lnTo>
                  <a:close/>
                  <a:moveTo>
                    <a:pt x="4999" y="5045"/>
                  </a:moveTo>
                  <a:cubicBezTo>
                    <a:pt x="5136" y="5113"/>
                    <a:pt x="5296" y="5205"/>
                    <a:pt x="5433" y="5296"/>
                  </a:cubicBezTo>
                  <a:lnTo>
                    <a:pt x="5570" y="5365"/>
                  </a:lnTo>
                  <a:lnTo>
                    <a:pt x="5091" y="5638"/>
                  </a:lnTo>
                  <a:lnTo>
                    <a:pt x="5022" y="5593"/>
                  </a:lnTo>
                  <a:cubicBezTo>
                    <a:pt x="4862" y="5501"/>
                    <a:pt x="4680" y="5410"/>
                    <a:pt x="4520" y="5319"/>
                  </a:cubicBezTo>
                  <a:lnTo>
                    <a:pt x="4999" y="5045"/>
                  </a:lnTo>
                  <a:close/>
                  <a:moveTo>
                    <a:pt x="6278" y="5068"/>
                  </a:moveTo>
                  <a:lnTo>
                    <a:pt x="6825" y="5387"/>
                  </a:lnTo>
                  <a:lnTo>
                    <a:pt x="6323" y="5684"/>
                  </a:lnTo>
                  <a:lnTo>
                    <a:pt x="5753" y="5365"/>
                  </a:lnTo>
                  <a:lnTo>
                    <a:pt x="6278" y="5068"/>
                  </a:lnTo>
                  <a:close/>
                  <a:moveTo>
                    <a:pt x="7533" y="5113"/>
                  </a:moveTo>
                  <a:lnTo>
                    <a:pt x="8081" y="5433"/>
                  </a:lnTo>
                  <a:lnTo>
                    <a:pt x="7601" y="5707"/>
                  </a:lnTo>
                  <a:lnTo>
                    <a:pt x="7031" y="5387"/>
                  </a:lnTo>
                  <a:lnTo>
                    <a:pt x="7533" y="5113"/>
                  </a:lnTo>
                  <a:close/>
                  <a:moveTo>
                    <a:pt x="8811" y="5136"/>
                  </a:moveTo>
                  <a:lnTo>
                    <a:pt x="8971" y="5228"/>
                  </a:lnTo>
                  <a:lnTo>
                    <a:pt x="9359" y="5456"/>
                  </a:lnTo>
                  <a:lnTo>
                    <a:pt x="8857" y="5730"/>
                  </a:lnTo>
                  <a:lnTo>
                    <a:pt x="8377" y="5456"/>
                  </a:lnTo>
                  <a:lnTo>
                    <a:pt x="8309" y="5410"/>
                  </a:lnTo>
                  <a:lnTo>
                    <a:pt x="8811" y="5136"/>
                  </a:lnTo>
                  <a:close/>
                  <a:moveTo>
                    <a:pt x="10089" y="5159"/>
                  </a:moveTo>
                  <a:lnTo>
                    <a:pt x="10637" y="5479"/>
                  </a:lnTo>
                  <a:lnTo>
                    <a:pt x="10318" y="5661"/>
                  </a:lnTo>
                  <a:lnTo>
                    <a:pt x="10135" y="5753"/>
                  </a:lnTo>
                  <a:lnTo>
                    <a:pt x="9587" y="5456"/>
                  </a:lnTo>
                  <a:lnTo>
                    <a:pt x="9656" y="5410"/>
                  </a:lnTo>
                  <a:lnTo>
                    <a:pt x="10089" y="5159"/>
                  </a:lnTo>
                  <a:close/>
                  <a:moveTo>
                    <a:pt x="11345" y="5182"/>
                  </a:moveTo>
                  <a:lnTo>
                    <a:pt x="11915" y="5501"/>
                  </a:lnTo>
                  <a:lnTo>
                    <a:pt x="11390" y="5798"/>
                  </a:lnTo>
                  <a:lnTo>
                    <a:pt x="10843" y="5479"/>
                  </a:lnTo>
                  <a:lnTo>
                    <a:pt x="11345" y="5182"/>
                  </a:lnTo>
                  <a:close/>
                  <a:moveTo>
                    <a:pt x="12623" y="5205"/>
                  </a:moveTo>
                  <a:cubicBezTo>
                    <a:pt x="12828" y="5319"/>
                    <a:pt x="13011" y="5410"/>
                    <a:pt x="13216" y="5524"/>
                  </a:cubicBezTo>
                  <a:lnTo>
                    <a:pt x="12646" y="5821"/>
                  </a:lnTo>
                  <a:cubicBezTo>
                    <a:pt x="12463" y="5730"/>
                    <a:pt x="12281" y="5616"/>
                    <a:pt x="12098" y="5501"/>
                  </a:cubicBezTo>
                  <a:lnTo>
                    <a:pt x="12623" y="5205"/>
                  </a:lnTo>
                  <a:close/>
                  <a:moveTo>
                    <a:pt x="13924" y="5228"/>
                  </a:moveTo>
                  <a:cubicBezTo>
                    <a:pt x="14107" y="5319"/>
                    <a:pt x="14312" y="5433"/>
                    <a:pt x="14495" y="5547"/>
                  </a:cubicBezTo>
                  <a:lnTo>
                    <a:pt x="13901" y="5867"/>
                  </a:lnTo>
                  <a:cubicBezTo>
                    <a:pt x="13719" y="5753"/>
                    <a:pt x="13536" y="5661"/>
                    <a:pt x="13353" y="5547"/>
                  </a:cubicBezTo>
                  <a:lnTo>
                    <a:pt x="13924" y="5228"/>
                  </a:lnTo>
                  <a:close/>
                  <a:moveTo>
                    <a:pt x="3128" y="5273"/>
                  </a:moveTo>
                  <a:cubicBezTo>
                    <a:pt x="3333" y="5387"/>
                    <a:pt x="3539" y="5524"/>
                    <a:pt x="3744" y="5638"/>
                  </a:cubicBezTo>
                  <a:cubicBezTo>
                    <a:pt x="3561" y="5753"/>
                    <a:pt x="3402" y="5867"/>
                    <a:pt x="3219" y="5958"/>
                  </a:cubicBezTo>
                  <a:cubicBezTo>
                    <a:pt x="2991" y="5844"/>
                    <a:pt x="2762" y="5730"/>
                    <a:pt x="2534" y="5593"/>
                  </a:cubicBezTo>
                  <a:cubicBezTo>
                    <a:pt x="2717" y="5479"/>
                    <a:pt x="2922" y="5387"/>
                    <a:pt x="3128" y="5273"/>
                  </a:cubicBezTo>
                  <a:close/>
                  <a:moveTo>
                    <a:pt x="4452" y="5342"/>
                  </a:moveTo>
                  <a:cubicBezTo>
                    <a:pt x="4634" y="5456"/>
                    <a:pt x="4817" y="5570"/>
                    <a:pt x="4977" y="5661"/>
                  </a:cubicBezTo>
                  <a:lnTo>
                    <a:pt x="4999" y="5684"/>
                  </a:lnTo>
                  <a:lnTo>
                    <a:pt x="4497" y="5981"/>
                  </a:lnTo>
                  <a:lnTo>
                    <a:pt x="4383" y="5935"/>
                  </a:lnTo>
                  <a:cubicBezTo>
                    <a:pt x="4223" y="5844"/>
                    <a:pt x="4064" y="5753"/>
                    <a:pt x="3904" y="5661"/>
                  </a:cubicBezTo>
                  <a:lnTo>
                    <a:pt x="4452" y="5342"/>
                  </a:lnTo>
                  <a:close/>
                  <a:moveTo>
                    <a:pt x="5661" y="5410"/>
                  </a:moveTo>
                  <a:lnTo>
                    <a:pt x="6209" y="5730"/>
                  </a:lnTo>
                  <a:lnTo>
                    <a:pt x="5753" y="6004"/>
                  </a:lnTo>
                  <a:lnTo>
                    <a:pt x="5182" y="5684"/>
                  </a:lnTo>
                  <a:lnTo>
                    <a:pt x="5661" y="5410"/>
                  </a:lnTo>
                  <a:close/>
                  <a:moveTo>
                    <a:pt x="6917" y="5456"/>
                  </a:moveTo>
                  <a:lnTo>
                    <a:pt x="7487" y="5775"/>
                  </a:lnTo>
                  <a:lnTo>
                    <a:pt x="6985" y="6049"/>
                  </a:lnTo>
                  <a:lnTo>
                    <a:pt x="6415" y="5730"/>
                  </a:lnTo>
                  <a:lnTo>
                    <a:pt x="6917" y="5456"/>
                  </a:lnTo>
                  <a:close/>
                  <a:moveTo>
                    <a:pt x="8195" y="5479"/>
                  </a:moveTo>
                  <a:lnTo>
                    <a:pt x="8332" y="5570"/>
                  </a:lnTo>
                  <a:lnTo>
                    <a:pt x="8743" y="5798"/>
                  </a:lnTo>
                  <a:lnTo>
                    <a:pt x="8263" y="6072"/>
                  </a:lnTo>
                  <a:lnTo>
                    <a:pt x="7738" y="5798"/>
                  </a:lnTo>
                  <a:lnTo>
                    <a:pt x="7693" y="5753"/>
                  </a:lnTo>
                  <a:lnTo>
                    <a:pt x="8195" y="5479"/>
                  </a:lnTo>
                  <a:close/>
                  <a:moveTo>
                    <a:pt x="9473" y="5501"/>
                  </a:moveTo>
                  <a:lnTo>
                    <a:pt x="10021" y="5821"/>
                  </a:lnTo>
                  <a:lnTo>
                    <a:pt x="9519" y="6118"/>
                  </a:lnTo>
                  <a:lnTo>
                    <a:pt x="8971" y="5798"/>
                  </a:lnTo>
                  <a:lnTo>
                    <a:pt x="9473" y="5501"/>
                  </a:lnTo>
                  <a:close/>
                  <a:moveTo>
                    <a:pt x="10751" y="5524"/>
                  </a:moveTo>
                  <a:lnTo>
                    <a:pt x="11299" y="5844"/>
                  </a:lnTo>
                  <a:lnTo>
                    <a:pt x="11025" y="6004"/>
                  </a:lnTo>
                  <a:lnTo>
                    <a:pt x="10774" y="6141"/>
                  </a:lnTo>
                  <a:lnTo>
                    <a:pt x="10226" y="5821"/>
                  </a:lnTo>
                  <a:lnTo>
                    <a:pt x="10363" y="5753"/>
                  </a:lnTo>
                  <a:lnTo>
                    <a:pt x="10751" y="5524"/>
                  </a:lnTo>
                  <a:close/>
                  <a:moveTo>
                    <a:pt x="12030" y="5547"/>
                  </a:moveTo>
                  <a:cubicBezTo>
                    <a:pt x="12212" y="5661"/>
                    <a:pt x="12418" y="5753"/>
                    <a:pt x="12600" y="5867"/>
                  </a:cubicBezTo>
                  <a:lnTo>
                    <a:pt x="12052" y="6186"/>
                  </a:lnTo>
                  <a:cubicBezTo>
                    <a:pt x="11870" y="6072"/>
                    <a:pt x="11687" y="5958"/>
                    <a:pt x="11505" y="5867"/>
                  </a:cubicBezTo>
                  <a:lnTo>
                    <a:pt x="12030" y="5547"/>
                  </a:lnTo>
                  <a:close/>
                  <a:moveTo>
                    <a:pt x="13308" y="5570"/>
                  </a:moveTo>
                  <a:cubicBezTo>
                    <a:pt x="13513" y="5684"/>
                    <a:pt x="13696" y="5775"/>
                    <a:pt x="13878" y="5889"/>
                  </a:cubicBezTo>
                  <a:lnTo>
                    <a:pt x="13308" y="6209"/>
                  </a:lnTo>
                  <a:cubicBezTo>
                    <a:pt x="13125" y="6118"/>
                    <a:pt x="12943" y="6004"/>
                    <a:pt x="12760" y="5889"/>
                  </a:cubicBezTo>
                  <a:lnTo>
                    <a:pt x="13308" y="5570"/>
                  </a:lnTo>
                  <a:close/>
                  <a:moveTo>
                    <a:pt x="2489" y="5616"/>
                  </a:moveTo>
                  <a:cubicBezTo>
                    <a:pt x="2717" y="5753"/>
                    <a:pt x="2922" y="5867"/>
                    <a:pt x="3150" y="6004"/>
                  </a:cubicBezTo>
                  <a:cubicBezTo>
                    <a:pt x="2968" y="6095"/>
                    <a:pt x="2785" y="6209"/>
                    <a:pt x="2603" y="6323"/>
                  </a:cubicBezTo>
                  <a:cubicBezTo>
                    <a:pt x="2374" y="6186"/>
                    <a:pt x="2146" y="6072"/>
                    <a:pt x="1918" y="5935"/>
                  </a:cubicBezTo>
                  <a:cubicBezTo>
                    <a:pt x="2101" y="5821"/>
                    <a:pt x="2306" y="5730"/>
                    <a:pt x="2489" y="5616"/>
                  </a:cubicBezTo>
                  <a:close/>
                  <a:moveTo>
                    <a:pt x="3835" y="5707"/>
                  </a:moveTo>
                  <a:cubicBezTo>
                    <a:pt x="3995" y="5798"/>
                    <a:pt x="4178" y="5889"/>
                    <a:pt x="4337" y="6004"/>
                  </a:cubicBezTo>
                  <a:lnTo>
                    <a:pt x="4406" y="6026"/>
                  </a:lnTo>
                  <a:cubicBezTo>
                    <a:pt x="4223" y="6141"/>
                    <a:pt x="4064" y="6232"/>
                    <a:pt x="3881" y="6323"/>
                  </a:cubicBezTo>
                  <a:lnTo>
                    <a:pt x="3744" y="6255"/>
                  </a:lnTo>
                  <a:cubicBezTo>
                    <a:pt x="3584" y="6163"/>
                    <a:pt x="3447" y="6095"/>
                    <a:pt x="3287" y="6004"/>
                  </a:cubicBezTo>
                  <a:cubicBezTo>
                    <a:pt x="3447" y="5912"/>
                    <a:pt x="3630" y="5821"/>
                    <a:pt x="3812" y="5707"/>
                  </a:cubicBezTo>
                  <a:close/>
                  <a:moveTo>
                    <a:pt x="5091" y="5730"/>
                  </a:moveTo>
                  <a:lnTo>
                    <a:pt x="5661" y="6049"/>
                  </a:lnTo>
                  <a:lnTo>
                    <a:pt x="5182" y="6323"/>
                  </a:lnTo>
                  <a:lnTo>
                    <a:pt x="5159" y="6346"/>
                  </a:lnTo>
                  <a:lnTo>
                    <a:pt x="4566" y="6026"/>
                  </a:lnTo>
                  <a:lnTo>
                    <a:pt x="5091" y="5730"/>
                  </a:lnTo>
                  <a:close/>
                  <a:moveTo>
                    <a:pt x="6323" y="5798"/>
                  </a:moveTo>
                  <a:lnTo>
                    <a:pt x="6871" y="6118"/>
                  </a:lnTo>
                  <a:lnTo>
                    <a:pt x="6437" y="6369"/>
                  </a:lnTo>
                  <a:lnTo>
                    <a:pt x="5844" y="6049"/>
                  </a:lnTo>
                  <a:lnTo>
                    <a:pt x="6323" y="5798"/>
                  </a:lnTo>
                  <a:close/>
                  <a:moveTo>
                    <a:pt x="7579" y="5821"/>
                  </a:moveTo>
                  <a:lnTo>
                    <a:pt x="7693" y="5889"/>
                  </a:lnTo>
                  <a:lnTo>
                    <a:pt x="8149" y="6141"/>
                  </a:lnTo>
                  <a:lnTo>
                    <a:pt x="7647" y="6437"/>
                  </a:lnTo>
                  <a:lnTo>
                    <a:pt x="7282" y="6209"/>
                  </a:lnTo>
                  <a:lnTo>
                    <a:pt x="7076" y="6118"/>
                  </a:lnTo>
                  <a:lnTo>
                    <a:pt x="7579" y="5821"/>
                  </a:lnTo>
                  <a:close/>
                  <a:moveTo>
                    <a:pt x="8857" y="5844"/>
                  </a:moveTo>
                  <a:lnTo>
                    <a:pt x="9427" y="6163"/>
                  </a:lnTo>
                  <a:lnTo>
                    <a:pt x="8902" y="6460"/>
                  </a:lnTo>
                  <a:lnTo>
                    <a:pt x="8355" y="6141"/>
                  </a:lnTo>
                  <a:lnTo>
                    <a:pt x="8857" y="5844"/>
                  </a:lnTo>
                  <a:close/>
                  <a:moveTo>
                    <a:pt x="10135" y="5889"/>
                  </a:moveTo>
                  <a:lnTo>
                    <a:pt x="10706" y="6186"/>
                  </a:lnTo>
                  <a:lnTo>
                    <a:pt x="10181" y="6483"/>
                  </a:lnTo>
                  <a:lnTo>
                    <a:pt x="9633" y="6163"/>
                  </a:lnTo>
                  <a:lnTo>
                    <a:pt x="10135" y="5889"/>
                  </a:lnTo>
                  <a:close/>
                  <a:moveTo>
                    <a:pt x="11413" y="5912"/>
                  </a:moveTo>
                  <a:cubicBezTo>
                    <a:pt x="11619" y="6004"/>
                    <a:pt x="11801" y="6118"/>
                    <a:pt x="11984" y="6209"/>
                  </a:cubicBezTo>
                  <a:lnTo>
                    <a:pt x="11733" y="6346"/>
                  </a:lnTo>
                  <a:lnTo>
                    <a:pt x="11436" y="6529"/>
                  </a:lnTo>
                  <a:cubicBezTo>
                    <a:pt x="11253" y="6414"/>
                    <a:pt x="11071" y="6300"/>
                    <a:pt x="10888" y="6209"/>
                  </a:cubicBezTo>
                  <a:lnTo>
                    <a:pt x="11071" y="6095"/>
                  </a:lnTo>
                  <a:lnTo>
                    <a:pt x="11413" y="5912"/>
                  </a:lnTo>
                  <a:close/>
                  <a:moveTo>
                    <a:pt x="12714" y="5912"/>
                  </a:moveTo>
                  <a:cubicBezTo>
                    <a:pt x="12897" y="6026"/>
                    <a:pt x="13080" y="6118"/>
                    <a:pt x="13285" y="6232"/>
                  </a:cubicBezTo>
                  <a:lnTo>
                    <a:pt x="12691" y="6551"/>
                  </a:lnTo>
                  <a:cubicBezTo>
                    <a:pt x="12509" y="6460"/>
                    <a:pt x="12326" y="6346"/>
                    <a:pt x="12144" y="6232"/>
                  </a:cubicBezTo>
                  <a:lnTo>
                    <a:pt x="12714" y="5912"/>
                  </a:lnTo>
                  <a:close/>
                  <a:moveTo>
                    <a:pt x="1872" y="5958"/>
                  </a:moveTo>
                  <a:cubicBezTo>
                    <a:pt x="2101" y="6095"/>
                    <a:pt x="2329" y="6232"/>
                    <a:pt x="2557" y="6346"/>
                  </a:cubicBezTo>
                  <a:cubicBezTo>
                    <a:pt x="2374" y="6460"/>
                    <a:pt x="2192" y="6551"/>
                    <a:pt x="2009" y="6666"/>
                  </a:cubicBezTo>
                  <a:cubicBezTo>
                    <a:pt x="1781" y="6529"/>
                    <a:pt x="1530" y="6414"/>
                    <a:pt x="1302" y="6278"/>
                  </a:cubicBezTo>
                  <a:cubicBezTo>
                    <a:pt x="1484" y="6163"/>
                    <a:pt x="1690" y="6072"/>
                    <a:pt x="1872" y="5958"/>
                  </a:cubicBezTo>
                  <a:close/>
                  <a:moveTo>
                    <a:pt x="3219" y="6049"/>
                  </a:moveTo>
                  <a:cubicBezTo>
                    <a:pt x="3379" y="6141"/>
                    <a:pt x="3539" y="6232"/>
                    <a:pt x="3698" y="6323"/>
                  </a:cubicBezTo>
                  <a:lnTo>
                    <a:pt x="3790" y="6392"/>
                  </a:lnTo>
                  <a:cubicBezTo>
                    <a:pt x="3630" y="6483"/>
                    <a:pt x="3470" y="6574"/>
                    <a:pt x="3287" y="6688"/>
                  </a:cubicBezTo>
                  <a:lnTo>
                    <a:pt x="3105" y="6574"/>
                  </a:lnTo>
                  <a:cubicBezTo>
                    <a:pt x="2968" y="6506"/>
                    <a:pt x="2808" y="6414"/>
                    <a:pt x="2671" y="6346"/>
                  </a:cubicBezTo>
                  <a:cubicBezTo>
                    <a:pt x="2854" y="6232"/>
                    <a:pt x="3036" y="6141"/>
                    <a:pt x="3219" y="6049"/>
                  </a:cubicBezTo>
                  <a:close/>
                  <a:moveTo>
                    <a:pt x="4474" y="6072"/>
                  </a:moveTo>
                  <a:lnTo>
                    <a:pt x="5068" y="6414"/>
                  </a:lnTo>
                  <a:cubicBezTo>
                    <a:pt x="4885" y="6506"/>
                    <a:pt x="4725" y="6597"/>
                    <a:pt x="4566" y="6711"/>
                  </a:cubicBezTo>
                  <a:lnTo>
                    <a:pt x="3949" y="6369"/>
                  </a:lnTo>
                  <a:cubicBezTo>
                    <a:pt x="4132" y="6278"/>
                    <a:pt x="4315" y="6186"/>
                    <a:pt x="4474" y="6072"/>
                  </a:cubicBezTo>
                  <a:close/>
                  <a:moveTo>
                    <a:pt x="5753" y="6118"/>
                  </a:moveTo>
                  <a:lnTo>
                    <a:pt x="6323" y="6437"/>
                  </a:lnTo>
                  <a:lnTo>
                    <a:pt x="5890" y="6688"/>
                  </a:lnTo>
                  <a:cubicBezTo>
                    <a:pt x="5867" y="6688"/>
                    <a:pt x="5844" y="6711"/>
                    <a:pt x="5821" y="6711"/>
                  </a:cubicBezTo>
                  <a:lnTo>
                    <a:pt x="5250" y="6392"/>
                  </a:lnTo>
                  <a:lnTo>
                    <a:pt x="5753" y="6118"/>
                  </a:lnTo>
                  <a:close/>
                  <a:moveTo>
                    <a:pt x="6962" y="6163"/>
                  </a:moveTo>
                  <a:lnTo>
                    <a:pt x="7236" y="6323"/>
                  </a:lnTo>
                  <a:lnTo>
                    <a:pt x="7533" y="6483"/>
                  </a:lnTo>
                  <a:lnTo>
                    <a:pt x="7099" y="6757"/>
                  </a:lnTo>
                  <a:lnTo>
                    <a:pt x="6848" y="6597"/>
                  </a:lnTo>
                  <a:lnTo>
                    <a:pt x="6529" y="6414"/>
                  </a:lnTo>
                  <a:lnTo>
                    <a:pt x="6962" y="6163"/>
                  </a:lnTo>
                  <a:close/>
                  <a:moveTo>
                    <a:pt x="8241" y="6209"/>
                  </a:moveTo>
                  <a:lnTo>
                    <a:pt x="8811" y="6506"/>
                  </a:lnTo>
                  <a:lnTo>
                    <a:pt x="8309" y="6803"/>
                  </a:lnTo>
                  <a:lnTo>
                    <a:pt x="7738" y="6483"/>
                  </a:lnTo>
                  <a:lnTo>
                    <a:pt x="8241" y="6209"/>
                  </a:lnTo>
                  <a:close/>
                  <a:moveTo>
                    <a:pt x="9519" y="6232"/>
                  </a:moveTo>
                  <a:lnTo>
                    <a:pt x="10089" y="6529"/>
                  </a:lnTo>
                  <a:lnTo>
                    <a:pt x="9564" y="6825"/>
                  </a:lnTo>
                  <a:lnTo>
                    <a:pt x="9542" y="6825"/>
                  </a:lnTo>
                  <a:lnTo>
                    <a:pt x="9017" y="6506"/>
                  </a:lnTo>
                  <a:lnTo>
                    <a:pt x="9519" y="6232"/>
                  </a:lnTo>
                  <a:close/>
                  <a:moveTo>
                    <a:pt x="10820" y="6255"/>
                  </a:moveTo>
                  <a:cubicBezTo>
                    <a:pt x="11002" y="6346"/>
                    <a:pt x="11185" y="6460"/>
                    <a:pt x="11368" y="6551"/>
                  </a:cubicBezTo>
                  <a:lnTo>
                    <a:pt x="10820" y="6871"/>
                  </a:lnTo>
                  <a:cubicBezTo>
                    <a:pt x="10637" y="6757"/>
                    <a:pt x="10455" y="6666"/>
                    <a:pt x="10272" y="6551"/>
                  </a:cubicBezTo>
                  <a:lnTo>
                    <a:pt x="10820" y="6255"/>
                  </a:lnTo>
                  <a:close/>
                  <a:moveTo>
                    <a:pt x="640" y="6643"/>
                  </a:moveTo>
                  <a:lnTo>
                    <a:pt x="640" y="6643"/>
                  </a:lnTo>
                  <a:cubicBezTo>
                    <a:pt x="480" y="6711"/>
                    <a:pt x="320" y="6803"/>
                    <a:pt x="183" y="6894"/>
                  </a:cubicBezTo>
                  <a:cubicBezTo>
                    <a:pt x="343" y="6803"/>
                    <a:pt x="480" y="6734"/>
                    <a:pt x="640" y="6643"/>
                  </a:cubicBezTo>
                  <a:close/>
                  <a:moveTo>
                    <a:pt x="12098" y="6278"/>
                  </a:moveTo>
                  <a:cubicBezTo>
                    <a:pt x="12281" y="6369"/>
                    <a:pt x="12463" y="6483"/>
                    <a:pt x="12669" y="6574"/>
                  </a:cubicBezTo>
                  <a:lnTo>
                    <a:pt x="12281" y="6803"/>
                  </a:lnTo>
                  <a:lnTo>
                    <a:pt x="12075" y="6894"/>
                  </a:lnTo>
                  <a:cubicBezTo>
                    <a:pt x="11893" y="6803"/>
                    <a:pt x="11710" y="6688"/>
                    <a:pt x="11550" y="6597"/>
                  </a:cubicBezTo>
                  <a:lnTo>
                    <a:pt x="11778" y="6437"/>
                  </a:lnTo>
                  <a:lnTo>
                    <a:pt x="12098" y="6278"/>
                  </a:lnTo>
                  <a:close/>
                  <a:moveTo>
                    <a:pt x="1256" y="6300"/>
                  </a:moveTo>
                  <a:cubicBezTo>
                    <a:pt x="1484" y="6437"/>
                    <a:pt x="1712" y="6574"/>
                    <a:pt x="1941" y="6711"/>
                  </a:cubicBezTo>
                  <a:cubicBezTo>
                    <a:pt x="1758" y="6803"/>
                    <a:pt x="1598" y="6917"/>
                    <a:pt x="1416" y="7008"/>
                  </a:cubicBezTo>
                  <a:cubicBezTo>
                    <a:pt x="1165" y="6894"/>
                    <a:pt x="914" y="6757"/>
                    <a:pt x="685" y="6620"/>
                  </a:cubicBezTo>
                  <a:cubicBezTo>
                    <a:pt x="868" y="6506"/>
                    <a:pt x="1073" y="6414"/>
                    <a:pt x="1256" y="6300"/>
                  </a:cubicBezTo>
                  <a:close/>
                  <a:moveTo>
                    <a:pt x="2603" y="6392"/>
                  </a:moveTo>
                  <a:cubicBezTo>
                    <a:pt x="2762" y="6483"/>
                    <a:pt x="2899" y="6574"/>
                    <a:pt x="3059" y="6666"/>
                  </a:cubicBezTo>
                  <a:lnTo>
                    <a:pt x="3196" y="6734"/>
                  </a:lnTo>
                  <a:cubicBezTo>
                    <a:pt x="3036" y="6825"/>
                    <a:pt x="2854" y="6939"/>
                    <a:pt x="2694" y="7031"/>
                  </a:cubicBezTo>
                  <a:lnTo>
                    <a:pt x="2466" y="6917"/>
                  </a:lnTo>
                  <a:cubicBezTo>
                    <a:pt x="2329" y="6825"/>
                    <a:pt x="2192" y="6757"/>
                    <a:pt x="2055" y="6688"/>
                  </a:cubicBezTo>
                  <a:cubicBezTo>
                    <a:pt x="2237" y="6574"/>
                    <a:pt x="2420" y="6483"/>
                    <a:pt x="2603" y="6392"/>
                  </a:cubicBezTo>
                  <a:close/>
                  <a:moveTo>
                    <a:pt x="3858" y="6414"/>
                  </a:moveTo>
                  <a:lnTo>
                    <a:pt x="4452" y="6757"/>
                  </a:lnTo>
                  <a:cubicBezTo>
                    <a:pt x="4292" y="6848"/>
                    <a:pt x="4132" y="6962"/>
                    <a:pt x="3949" y="7054"/>
                  </a:cubicBezTo>
                  <a:lnTo>
                    <a:pt x="3333" y="6711"/>
                  </a:lnTo>
                  <a:cubicBezTo>
                    <a:pt x="3516" y="6620"/>
                    <a:pt x="3698" y="6529"/>
                    <a:pt x="3858" y="6414"/>
                  </a:cubicBezTo>
                  <a:close/>
                  <a:moveTo>
                    <a:pt x="5136" y="6460"/>
                  </a:moveTo>
                  <a:lnTo>
                    <a:pt x="5730" y="6780"/>
                  </a:lnTo>
                  <a:cubicBezTo>
                    <a:pt x="5547" y="6871"/>
                    <a:pt x="5387" y="6985"/>
                    <a:pt x="5228" y="7076"/>
                  </a:cubicBezTo>
                  <a:lnTo>
                    <a:pt x="4634" y="6734"/>
                  </a:lnTo>
                  <a:cubicBezTo>
                    <a:pt x="4794" y="6643"/>
                    <a:pt x="4977" y="6551"/>
                    <a:pt x="5136" y="6460"/>
                  </a:cubicBezTo>
                  <a:close/>
                  <a:moveTo>
                    <a:pt x="6415" y="6483"/>
                  </a:moveTo>
                  <a:lnTo>
                    <a:pt x="6780" y="6688"/>
                  </a:lnTo>
                  <a:lnTo>
                    <a:pt x="6985" y="6803"/>
                  </a:lnTo>
                  <a:lnTo>
                    <a:pt x="6620" y="7031"/>
                  </a:lnTo>
                  <a:cubicBezTo>
                    <a:pt x="6574" y="7054"/>
                    <a:pt x="6529" y="7076"/>
                    <a:pt x="6483" y="7099"/>
                  </a:cubicBezTo>
                  <a:lnTo>
                    <a:pt x="6186" y="6939"/>
                  </a:lnTo>
                  <a:lnTo>
                    <a:pt x="5912" y="6780"/>
                  </a:lnTo>
                  <a:cubicBezTo>
                    <a:pt x="5912" y="6757"/>
                    <a:pt x="5935" y="6757"/>
                    <a:pt x="5935" y="6757"/>
                  </a:cubicBezTo>
                  <a:lnTo>
                    <a:pt x="6415" y="6483"/>
                  </a:lnTo>
                  <a:close/>
                  <a:moveTo>
                    <a:pt x="7647" y="6551"/>
                  </a:moveTo>
                  <a:lnTo>
                    <a:pt x="8218" y="6871"/>
                  </a:lnTo>
                  <a:lnTo>
                    <a:pt x="7761" y="7122"/>
                  </a:lnTo>
                  <a:lnTo>
                    <a:pt x="7191" y="6803"/>
                  </a:lnTo>
                  <a:lnTo>
                    <a:pt x="7647" y="6551"/>
                  </a:lnTo>
                  <a:close/>
                  <a:moveTo>
                    <a:pt x="8925" y="6574"/>
                  </a:moveTo>
                  <a:lnTo>
                    <a:pt x="9496" y="6894"/>
                  </a:lnTo>
                  <a:lnTo>
                    <a:pt x="8971" y="7191"/>
                  </a:lnTo>
                  <a:lnTo>
                    <a:pt x="8400" y="6871"/>
                  </a:lnTo>
                  <a:lnTo>
                    <a:pt x="8925" y="6574"/>
                  </a:lnTo>
                  <a:close/>
                  <a:moveTo>
                    <a:pt x="10204" y="6597"/>
                  </a:moveTo>
                  <a:cubicBezTo>
                    <a:pt x="10386" y="6711"/>
                    <a:pt x="10569" y="6803"/>
                    <a:pt x="10774" y="6894"/>
                  </a:cubicBezTo>
                  <a:lnTo>
                    <a:pt x="10226" y="7213"/>
                  </a:lnTo>
                  <a:cubicBezTo>
                    <a:pt x="10044" y="7122"/>
                    <a:pt x="9861" y="7008"/>
                    <a:pt x="9679" y="6894"/>
                  </a:cubicBezTo>
                  <a:lnTo>
                    <a:pt x="10204" y="6597"/>
                  </a:lnTo>
                  <a:close/>
                  <a:moveTo>
                    <a:pt x="11482" y="6620"/>
                  </a:moveTo>
                  <a:cubicBezTo>
                    <a:pt x="11687" y="6711"/>
                    <a:pt x="11870" y="6825"/>
                    <a:pt x="12052" y="6917"/>
                  </a:cubicBezTo>
                  <a:lnTo>
                    <a:pt x="11482" y="7259"/>
                  </a:lnTo>
                  <a:cubicBezTo>
                    <a:pt x="11299" y="7145"/>
                    <a:pt x="11117" y="7031"/>
                    <a:pt x="10934" y="6939"/>
                  </a:cubicBezTo>
                  <a:lnTo>
                    <a:pt x="11482" y="6620"/>
                  </a:lnTo>
                  <a:close/>
                  <a:moveTo>
                    <a:pt x="1986" y="6734"/>
                  </a:moveTo>
                  <a:cubicBezTo>
                    <a:pt x="2123" y="6803"/>
                    <a:pt x="2283" y="6894"/>
                    <a:pt x="2420" y="6985"/>
                  </a:cubicBezTo>
                  <a:lnTo>
                    <a:pt x="2603" y="7076"/>
                  </a:lnTo>
                  <a:cubicBezTo>
                    <a:pt x="2420" y="7191"/>
                    <a:pt x="2260" y="7282"/>
                    <a:pt x="2078" y="7373"/>
                  </a:cubicBezTo>
                  <a:lnTo>
                    <a:pt x="1827" y="7236"/>
                  </a:lnTo>
                  <a:cubicBezTo>
                    <a:pt x="1690" y="7168"/>
                    <a:pt x="1553" y="7099"/>
                    <a:pt x="1439" y="7031"/>
                  </a:cubicBezTo>
                  <a:cubicBezTo>
                    <a:pt x="1621" y="6917"/>
                    <a:pt x="1804" y="6825"/>
                    <a:pt x="1986" y="6734"/>
                  </a:cubicBezTo>
                  <a:close/>
                  <a:moveTo>
                    <a:pt x="3242" y="6757"/>
                  </a:moveTo>
                  <a:lnTo>
                    <a:pt x="3858" y="7099"/>
                  </a:lnTo>
                  <a:cubicBezTo>
                    <a:pt x="3698" y="7213"/>
                    <a:pt x="3516" y="7305"/>
                    <a:pt x="3356" y="7396"/>
                  </a:cubicBezTo>
                  <a:lnTo>
                    <a:pt x="2717" y="7054"/>
                  </a:lnTo>
                  <a:lnTo>
                    <a:pt x="3242" y="6757"/>
                  </a:lnTo>
                  <a:close/>
                  <a:moveTo>
                    <a:pt x="4520" y="6803"/>
                  </a:moveTo>
                  <a:lnTo>
                    <a:pt x="5113" y="7145"/>
                  </a:lnTo>
                  <a:cubicBezTo>
                    <a:pt x="4954" y="7236"/>
                    <a:pt x="4794" y="7327"/>
                    <a:pt x="4634" y="7419"/>
                  </a:cubicBezTo>
                  <a:lnTo>
                    <a:pt x="4018" y="7076"/>
                  </a:lnTo>
                  <a:cubicBezTo>
                    <a:pt x="4178" y="6985"/>
                    <a:pt x="4360" y="6894"/>
                    <a:pt x="4520" y="6803"/>
                  </a:cubicBezTo>
                  <a:close/>
                  <a:moveTo>
                    <a:pt x="5798" y="6825"/>
                  </a:moveTo>
                  <a:lnTo>
                    <a:pt x="6141" y="7031"/>
                  </a:lnTo>
                  <a:lnTo>
                    <a:pt x="6392" y="7168"/>
                  </a:lnTo>
                  <a:cubicBezTo>
                    <a:pt x="6209" y="7259"/>
                    <a:pt x="6049" y="7350"/>
                    <a:pt x="5890" y="7442"/>
                  </a:cubicBezTo>
                  <a:lnTo>
                    <a:pt x="5547" y="7259"/>
                  </a:lnTo>
                  <a:lnTo>
                    <a:pt x="5296" y="7122"/>
                  </a:lnTo>
                  <a:cubicBezTo>
                    <a:pt x="5456" y="7008"/>
                    <a:pt x="5638" y="6917"/>
                    <a:pt x="5798" y="6825"/>
                  </a:cubicBezTo>
                  <a:close/>
                  <a:moveTo>
                    <a:pt x="7076" y="6871"/>
                  </a:moveTo>
                  <a:lnTo>
                    <a:pt x="7647" y="7191"/>
                  </a:lnTo>
                  <a:lnTo>
                    <a:pt x="7328" y="7373"/>
                  </a:lnTo>
                  <a:cubicBezTo>
                    <a:pt x="7259" y="7396"/>
                    <a:pt x="7213" y="7442"/>
                    <a:pt x="7145" y="7464"/>
                  </a:cubicBezTo>
                  <a:lnTo>
                    <a:pt x="6574" y="7145"/>
                  </a:lnTo>
                  <a:cubicBezTo>
                    <a:pt x="6597" y="7122"/>
                    <a:pt x="6620" y="7122"/>
                    <a:pt x="6643" y="7099"/>
                  </a:cubicBezTo>
                  <a:lnTo>
                    <a:pt x="7076" y="6871"/>
                  </a:lnTo>
                  <a:close/>
                  <a:moveTo>
                    <a:pt x="8309" y="6917"/>
                  </a:moveTo>
                  <a:lnTo>
                    <a:pt x="8880" y="7236"/>
                  </a:lnTo>
                  <a:lnTo>
                    <a:pt x="8423" y="7510"/>
                  </a:lnTo>
                  <a:lnTo>
                    <a:pt x="7853" y="7168"/>
                  </a:lnTo>
                  <a:lnTo>
                    <a:pt x="8309" y="6917"/>
                  </a:lnTo>
                  <a:close/>
                  <a:moveTo>
                    <a:pt x="9587" y="6939"/>
                  </a:moveTo>
                  <a:cubicBezTo>
                    <a:pt x="9770" y="7054"/>
                    <a:pt x="9975" y="7145"/>
                    <a:pt x="10158" y="7259"/>
                  </a:cubicBezTo>
                  <a:lnTo>
                    <a:pt x="9610" y="7556"/>
                  </a:lnTo>
                  <a:cubicBezTo>
                    <a:pt x="9427" y="7464"/>
                    <a:pt x="9268" y="7350"/>
                    <a:pt x="9085" y="7236"/>
                  </a:cubicBezTo>
                  <a:lnTo>
                    <a:pt x="9062" y="7236"/>
                  </a:lnTo>
                  <a:lnTo>
                    <a:pt x="9587" y="6939"/>
                  </a:lnTo>
                  <a:close/>
                  <a:moveTo>
                    <a:pt x="10888" y="6962"/>
                  </a:moveTo>
                  <a:cubicBezTo>
                    <a:pt x="11071" y="7054"/>
                    <a:pt x="11253" y="7168"/>
                    <a:pt x="11459" y="7259"/>
                  </a:cubicBezTo>
                  <a:lnTo>
                    <a:pt x="10865" y="7601"/>
                  </a:lnTo>
                  <a:cubicBezTo>
                    <a:pt x="10683" y="7487"/>
                    <a:pt x="10500" y="7396"/>
                    <a:pt x="10318" y="7282"/>
                  </a:cubicBezTo>
                  <a:lnTo>
                    <a:pt x="10888" y="6962"/>
                  </a:lnTo>
                  <a:close/>
                  <a:moveTo>
                    <a:pt x="2009" y="7442"/>
                  </a:moveTo>
                  <a:lnTo>
                    <a:pt x="2009" y="7442"/>
                  </a:lnTo>
                  <a:cubicBezTo>
                    <a:pt x="1827" y="7533"/>
                    <a:pt x="1667" y="7624"/>
                    <a:pt x="1507" y="7738"/>
                  </a:cubicBezTo>
                  <a:cubicBezTo>
                    <a:pt x="1667" y="7647"/>
                    <a:pt x="1849" y="7533"/>
                    <a:pt x="2009" y="7442"/>
                  </a:cubicBezTo>
                  <a:close/>
                  <a:moveTo>
                    <a:pt x="3904" y="7145"/>
                  </a:moveTo>
                  <a:lnTo>
                    <a:pt x="4520" y="7487"/>
                  </a:lnTo>
                  <a:cubicBezTo>
                    <a:pt x="4360" y="7579"/>
                    <a:pt x="4200" y="7670"/>
                    <a:pt x="4018" y="7784"/>
                  </a:cubicBezTo>
                  <a:lnTo>
                    <a:pt x="3402" y="7419"/>
                  </a:lnTo>
                  <a:cubicBezTo>
                    <a:pt x="3561" y="7327"/>
                    <a:pt x="3744" y="7236"/>
                    <a:pt x="3904" y="7145"/>
                  </a:cubicBezTo>
                  <a:close/>
                  <a:moveTo>
                    <a:pt x="5182" y="7168"/>
                  </a:moveTo>
                  <a:lnTo>
                    <a:pt x="5502" y="7350"/>
                  </a:lnTo>
                  <a:lnTo>
                    <a:pt x="5775" y="7510"/>
                  </a:lnTo>
                  <a:cubicBezTo>
                    <a:pt x="5616" y="7601"/>
                    <a:pt x="5456" y="7693"/>
                    <a:pt x="5296" y="7807"/>
                  </a:cubicBezTo>
                  <a:lnTo>
                    <a:pt x="4908" y="7579"/>
                  </a:lnTo>
                  <a:lnTo>
                    <a:pt x="4680" y="7464"/>
                  </a:lnTo>
                  <a:cubicBezTo>
                    <a:pt x="4840" y="7350"/>
                    <a:pt x="5022" y="7259"/>
                    <a:pt x="5182" y="7168"/>
                  </a:cubicBezTo>
                  <a:close/>
                  <a:moveTo>
                    <a:pt x="6460" y="7213"/>
                  </a:moveTo>
                  <a:lnTo>
                    <a:pt x="7054" y="7533"/>
                  </a:lnTo>
                  <a:cubicBezTo>
                    <a:pt x="6894" y="7624"/>
                    <a:pt x="6711" y="7738"/>
                    <a:pt x="6551" y="7830"/>
                  </a:cubicBezTo>
                  <a:lnTo>
                    <a:pt x="5958" y="7487"/>
                  </a:lnTo>
                  <a:cubicBezTo>
                    <a:pt x="6118" y="7396"/>
                    <a:pt x="6300" y="7305"/>
                    <a:pt x="6460" y="7213"/>
                  </a:cubicBezTo>
                  <a:close/>
                  <a:moveTo>
                    <a:pt x="7738" y="7236"/>
                  </a:moveTo>
                  <a:lnTo>
                    <a:pt x="8332" y="7556"/>
                  </a:lnTo>
                  <a:lnTo>
                    <a:pt x="8035" y="7716"/>
                  </a:lnTo>
                  <a:cubicBezTo>
                    <a:pt x="7967" y="7761"/>
                    <a:pt x="7875" y="7807"/>
                    <a:pt x="7807" y="7852"/>
                  </a:cubicBezTo>
                  <a:lnTo>
                    <a:pt x="7236" y="7510"/>
                  </a:lnTo>
                  <a:cubicBezTo>
                    <a:pt x="7282" y="7487"/>
                    <a:pt x="7328" y="7464"/>
                    <a:pt x="7373" y="7442"/>
                  </a:cubicBezTo>
                  <a:lnTo>
                    <a:pt x="7738" y="7236"/>
                  </a:lnTo>
                  <a:close/>
                  <a:moveTo>
                    <a:pt x="8971" y="7282"/>
                  </a:moveTo>
                  <a:lnTo>
                    <a:pt x="9039" y="7327"/>
                  </a:lnTo>
                  <a:cubicBezTo>
                    <a:pt x="9199" y="7419"/>
                    <a:pt x="9382" y="7510"/>
                    <a:pt x="9564" y="7601"/>
                  </a:cubicBezTo>
                  <a:lnTo>
                    <a:pt x="9062" y="7875"/>
                  </a:lnTo>
                  <a:cubicBezTo>
                    <a:pt x="8925" y="7807"/>
                    <a:pt x="8766" y="7716"/>
                    <a:pt x="8629" y="7624"/>
                  </a:cubicBezTo>
                  <a:lnTo>
                    <a:pt x="8492" y="7556"/>
                  </a:lnTo>
                  <a:lnTo>
                    <a:pt x="8971" y="7282"/>
                  </a:lnTo>
                  <a:close/>
                  <a:moveTo>
                    <a:pt x="10957" y="7670"/>
                  </a:moveTo>
                  <a:cubicBezTo>
                    <a:pt x="11071" y="7738"/>
                    <a:pt x="11185" y="7807"/>
                    <a:pt x="11322" y="7875"/>
                  </a:cubicBezTo>
                  <a:cubicBezTo>
                    <a:pt x="11208" y="7807"/>
                    <a:pt x="11094" y="7738"/>
                    <a:pt x="10957" y="7670"/>
                  </a:cubicBezTo>
                  <a:close/>
                  <a:moveTo>
                    <a:pt x="10272" y="7305"/>
                  </a:moveTo>
                  <a:cubicBezTo>
                    <a:pt x="10455" y="7419"/>
                    <a:pt x="10660" y="7510"/>
                    <a:pt x="10843" y="7624"/>
                  </a:cubicBezTo>
                  <a:lnTo>
                    <a:pt x="10272" y="7944"/>
                  </a:lnTo>
                  <a:cubicBezTo>
                    <a:pt x="10089" y="7830"/>
                    <a:pt x="9884" y="7738"/>
                    <a:pt x="9701" y="7624"/>
                  </a:cubicBezTo>
                  <a:lnTo>
                    <a:pt x="10272" y="7305"/>
                  </a:lnTo>
                  <a:close/>
                  <a:moveTo>
                    <a:pt x="2626" y="7099"/>
                  </a:moveTo>
                  <a:lnTo>
                    <a:pt x="3265" y="7464"/>
                  </a:lnTo>
                  <a:cubicBezTo>
                    <a:pt x="3082" y="7556"/>
                    <a:pt x="2922" y="7647"/>
                    <a:pt x="2762" y="7761"/>
                  </a:cubicBezTo>
                  <a:cubicBezTo>
                    <a:pt x="2945" y="7670"/>
                    <a:pt x="3128" y="7579"/>
                    <a:pt x="3287" y="7487"/>
                  </a:cubicBezTo>
                  <a:lnTo>
                    <a:pt x="3927" y="7830"/>
                  </a:lnTo>
                  <a:cubicBezTo>
                    <a:pt x="3744" y="7944"/>
                    <a:pt x="3584" y="8035"/>
                    <a:pt x="3424" y="8126"/>
                  </a:cubicBezTo>
                  <a:lnTo>
                    <a:pt x="2762" y="7761"/>
                  </a:lnTo>
                  <a:lnTo>
                    <a:pt x="2101" y="7396"/>
                  </a:lnTo>
                  <a:cubicBezTo>
                    <a:pt x="2283" y="7305"/>
                    <a:pt x="2466" y="7191"/>
                    <a:pt x="2626" y="7099"/>
                  </a:cubicBezTo>
                  <a:close/>
                  <a:moveTo>
                    <a:pt x="4566" y="7510"/>
                  </a:moveTo>
                  <a:lnTo>
                    <a:pt x="4862" y="7693"/>
                  </a:lnTo>
                  <a:lnTo>
                    <a:pt x="5182" y="7852"/>
                  </a:lnTo>
                  <a:cubicBezTo>
                    <a:pt x="5022" y="7967"/>
                    <a:pt x="4862" y="8058"/>
                    <a:pt x="4680" y="8149"/>
                  </a:cubicBezTo>
                  <a:lnTo>
                    <a:pt x="4269" y="7921"/>
                  </a:lnTo>
                  <a:lnTo>
                    <a:pt x="4064" y="7784"/>
                  </a:lnTo>
                  <a:cubicBezTo>
                    <a:pt x="4223" y="7693"/>
                    <a:pt x="4406" y="7601"/>
                    <a:pt x="4566" y="7510"/>
                  </a:cubicBezTo>
                  <a:close/>
                  <a:moveTo>
                    <a:pt x="5844" y="7556"/>
                  </a:moveTo>
                  <a:lnTo>
                    <a:pt x="6460" y="7875"/>
                  </a:lnTo>
                  <a:cubicBezTo>
                    <a:pt x="6278" y="7989"/>
                    <a:pt x="6118" y="8081"/>
                    <a:pt x="5958" y="8172"/>
                  </a:cubicBezTo>
                  <a:lnTo>
                    <a:pt x="5342" y="7830"/>
                  </a:lnTo>
                  <a:cubicBezTo>
                    <a:pt x="5502" y="7738"/>
                    <a:pt x="5684" y="7647"/>
                    <a:pt x="5844" y="7556"/>
                  </a:cubicBezTo>
                  <a:close/>
                  <a:moveTo>
                    <a:pt x="7122" y="7579"/>
                  </a:moveTo>
                  <a:lnTo>
                    <a:pt x="7716" y="7898"/>
                  </a:lnTo>
                  <a:cubicBezTo>
                    <a:pt x="7556" y="8012"/>
                    <a:pt x="7373" y="8104"/>
                    <a:pt x="7213" y="8195"/>
                  </a:cubicBezTo>
                  <a:lnTo>
                    <a:pt x="6620" y="7852"/>
                  </a:lnTo>
                  <a:cubicBezTo>
                    <a:pt x="6780" y="7761"/>
                    <a:pt x="6962" y="7670"/>
                    <a:pt x="7122" y="7579"/>
                  </a:cubicBezTo>
                  <a:close/>
                  <a:moveTo>
                    <a:pt x="8423" y="7601"/>
                  </a:moveTo>
                  <a:lnTo>
                    <a:pt x="8583" y="7693"/>
                  </a:lnTo>
                  <a:cubicBezTo>
                    <a:pt x="8720" y="7784"/>
                    <a:pt x="8857" y="7852"/>
                    <a:pt x="8994" y="7921"/>
                  </a:cubicBezTo>
                  <a:lnTo>
                    <a:pt x="8743" y="8058"/>
                  </a:lnTo>
                  <a:cubicBezTo>
                    <a:pt x="8651" y="8126"/>
                    <a:pt x="8560" y="8172"/>
                    <a:pt x="8469" y="8240"/>
                  </a:cubicBezTo>
                  <a:cubicBezTo>
                    <a:pt x="8309" y="8149"/>
                    <a:pt x="8149" y="8035"/>
                    <a:pt x="7989" y="7967"/>
                  </a:cubicBezTo>
                  <a:lnTo>
                    <a:pt x="7898" y="7898"/>
                  </a:lnTo>
                  <a:cubicBezTo>
                    <a:pt x="7944" y="7852"/>
                    <a:pt x="8012" y="7830"/>
                    <a:pt x="8081" y="7784"/>
                  </a:cubicBezTo>
                  <a:lnTo>
                    <a:pt x="8423" y="7601"/>
                  </a:lnTo>
                  <a:close/>
                  <a:moveTo>
                    <a:pt x="9656" y="7647"/>
                  </a:moveTo>
                  <a:cubicBezTo>
                    <a:pt x="9838" y="7761"/>
                    <a:pt x="10044" y="7852"/>
                    <a:pt x="10226" y="7967"/>
                  </a:cubicBezTo>
                  <a:lnTo>
                    <a:pt x="9701" y="8263"/>
                  </a:lnTo>
                  <a:cubicBezTo>
                    <a:pt x="9519" y="8149"/>
                    <a:pt x="9336" y="8035"/>
                    <a:pt x="9154" y="7944"/>
                  </a:cubicBezTo>
                  <a:lnTo>
                    <a:pt x="9656" y="7647"/>
                  </a:lnTo>
                  <a:close/>
                  <a:moveTo>
                    <a:pt x="3949" y="7852"/>
                  </a:moveTo>
                  <a:lnTo>
                    <a:pt x="4223" y="8012"/>
                  </a:lnTo>
                  <a:lnTo>
                    <a:pt x="4588" y="8218"/>
                  </a:lnTo>
                  <a:cubicBezTo>
                    <a:pt x="4429" y="8309"/>
                    <a:pt x="4246" y="8400"/>
                    <a:pt x="4086" y="8514"/>
                  </a:cubicBezTo>
                  <a:lnTo>
                    <a:pt x="3630" y="8240"/>
                  </a:lnTo>
                  <a:lnTo>
                    <a:pt x="3447" y="8126"/>
                  </a:lnTo>
                  <a:cubicBezTo>
                    <a:pt x="3607" y="8035"/>
                    <a:pt x="3767" y="7944"/>
                    <a:pt x="3949" y="7852"/>
                  </a:cubicBezTo>
                  <a:close/>
                  <a:moveTo>
                    <a:pt x="5228" y="7898"/>
                  </a:moveTo>
                  <a:lnTo>
                    <a:pt x="5844" y="8240"/>
                  </a:lnTo>
                  <a:cubicBezTo>
                    <a:pt x="5684" y="8332"/>
                    <a:pt x="5524" y="8423"/>
                    <a:pt x="5342" y="8537"/>
                  </a:cubicBezTo>
                  <a:lnTo>
                    <a:pt x="4725" y="8172"/>
                  </a:lnTo>
                  <a:cubicBezTo>
                    <a:pt x="4885" y="8081"/>
                    <a:pt x="5068" y="7989"/>
                    <a:pt x="5228" y="7898"/>
                  </a:cubicBezTo>
                  <a:close/>
                  <a:moveTo>
                    <a:pt x="6506" y="7921"/>
                  </a:moveTo>
                  <a:lnTo>
                    <a:pt x="7122" y="8263"/>
                  </a:lnTo>
                  <a:cubicBezTo>
                    <a:pt x="6939" y="8355"/>
                    <a:pt x="6780" y="8446"/>
                    <a:pt x="6597" y="8560"/>
                  </a:cubicBezTo>
                  <a:lnTo>
                    <a:pt x="6004" y="8195"/>
                  </a:lnTo>
                  <a:cubicBezTo>
                    <a:pt x="6163" y="8104"/>
                    <a:pt x="6346" y="8012"/>
                    <a:pt x="6506" y="7921"/>
                  </a:cubicBezTo>
                  <a:close/>
                  <a:moveTo>
                    <a:pt x="7807" y="7944"/>
                  </a:moveTo>
                  <a:lnTo>
                    <a:pt x="7944" y="8035"/>
                  </a:lnTo>
                  <a:cubicBezTo>
                    <a:pt x="8104" y="8104"/>
                    <a:pt x="8241" y="8195"/>
                    <a:pt x="8400" y="8263"/>
                  </a:cubicBezTo>
                  <a:cubicBezTo>
                    <a:pt x="8218" y="8377"/>
                    <a:pt x="8035" y="8492"/>
                    <a:pt x="7853" y="8583"/>
                  </a:cubicBezTo>
                  <a:cubicBezTo>
                    <a:pt x="7693" y="8492"/>
                    <a:pt x="7510" y="8377"/>
                    <a:pt x="7350" y="8286"/>
                  </a:cubicBezTo>
                  <a:lnTo>
                    <a:pt x="7282" y="8240"/>
                  </a:lnTo>
                  <a:cubicBezTo>
                    <a:pt x="7442" y="8149"/>
                    <a:pt x="7624" y="8035"/>
                    <a:pt x="7807" y="7944"/>
                  </a:cubicBezTo>
                  <a:close/>
                  <a:moveTo>
                    <a:pt x="9085" y="7967"/>
                  </a:moveTo>
                  <a:cubicBezTo>
                    <a:pt x="9291" y="8081"/>
                    <a:pt x="9473" y="8172"/>
                    <a:pt x="9679" y="8286"/>
                  </a:cubicBezTo>
                  <a:lnTo>
                    <a:pt x="9291" y="8514"/>
                  </a:lnTo>
                  <a:cubicBezTo>
                    <a:pt x="9222" y="8537"/>
                    <a:pt x="9176" y="8583"/>
                    <a:pt x="9108" y="8606"/>
                  </a:cubicBezTo>
                  <a:cubicBezTo>
                    <a:pt x="8925" y="8492"/>
                    <a:pt x="8720" y="8400"/>
                    <a:pt x="8537" y="8286"/>
                  </a:cubicBezTo>
                  <a:cubicBezTo>
                    <a:pt x="8629" y="8240"/>
                    <a:pt x="8697" y="8195"/>
                    <a:pt x="8788" y="8149"/>
                  </a:cubicBezTo>
                  <a:lnTo>
                    <a:pt x="9085" y="7967"/>
                  </a:lnTo>
                  <a:close/>
                  <a:moveTo>
                    <a:pt x="5890" y="8263"/>
                  </a:moveTo>
                  <a:lnTo>
                    <a:pt x="6529" y="8606"/>
                  </a:lnTo>
                  <a:cubicBezTo>
                    <a:pt x="6346" y="8697"/>
                    <a:pt x="6186" y="8811"/>
                    <a:pt x="6004" y="8902"/>
                  </a:cubicBezTo>
                  <a:lnTo>
                    <a:pt x="5387" y="8537"/>
                  </a:lnTo>
                  <a:cubicBezTo>
                    <a:pt x="5547" y="8446"/>
                    <a:pt x="5730" y="8355"/>
                    <a:pt x="5890" y="8263"/>
                  </a:cubicBezTo>
                  <a:close/>
                  <a:moveTo>
                    <a:pt x="7191" y="8286"/>
                  </a:moveTo>
                  <a:lnTo>
                    <a:pt x="7305" y="8355"/>
                  </a:lnTo>
                  <a:cubicBezTo>
                    <a:pt x="7464" y="8446"/>
                    <a:pt x="7624" y="8537"/>
                    <a:pt x="7807" y="8629"/>
                  </a:cubicBezTo>
                  <a:cubicBezTo>
                    <a:pt x="7624" y="8720"/>
                    <a:pt x="7442" y="8834"/>
                    <a:pt x="7259" y="8948"/>
                  </a:cubicBezTo>
                  <a:cubicBezTo>
                    <a:pt x="7076" y="8834"/>
                    <a:pt x="6894" y="8720"/>
                    <a:pt x="6711" y="8606"/>
                  </a:cubicBezTo>
                  <a:lnTo>
                    <a:pt x="6643" y="8583"/>
                  </a:lnTo>
                  <a:cubicBezTo>
                    <a:pt x="6825" y="8492"/>
                    <a:pt x="7008" y="8377"/>
                    <a:pt x="7191" y="8286"/>
                  </a:cubicBezTo>
                  <a:close/>
                  <a:moveTo>
                    <a:pt x="8469" y="8309"/>
                  </a:moveTo>
                  <a:cubicBezTo>
                    <a:pt x="8674" y="8423"/>
                    <a:pt x="8880" y="8537"/>
                    <a:pt x="9062" y="8629"/>
                  </a:cubicBezTo>
                  <a:cubicBezTo>
                    <a:pt x="8880" y="8743"/>
                    <a:pt x="8697" y="8857"/>
                    <a:pt x="8514" y="8971"/>
                  </a:cubicBezTo>
                  <a:cubicBezTo>
                    <a:pt x="8309" y="8857"/>
                    <a:pt x="8104" y="8743"/>
                    <a:pt x="7921" y="8629"/>
                  </a:cubicBezTo>
                  <a:cubicBezTo>
                    <a:pt x="8104" y="8514"/>
                    <a:pt x="8286" y="8423"/>
                    <a:pt x="8469" y="8309"/>
                  </a:cubicBezTo>
                  <a:close/>
                  <a:moveTo>
                    <a:pt x="4611" y="8240"/>
                  </a:moveTo>
                  <a:lnTo>
                    <a:pt x="5250" y="8583"/>
                  </a:lnTo>
                  <a:cubicBezTo>
                    <a:pt x="5091" y="8674"/>
                    <a:pt x="4908" y="8788"/>
                    <a:pt x="4748" y="8880"/>
                  </a:cubicBezTo>
                  <a:cubicBezTo>
                    <a:pt x="4931" y="8788"/>
                    <a:pt x="5113" y="8697"/>
                    <a:pt x="5273" y="8606"/>
                  </a:cubicBezTo>
                  <a:lnTo>
                    <a:pt x="5912" y="8948"/>
                  </a:lnTo>
                  <a:cubicBezTo>
                    <a:pt x="5753" y="9062"/>
                    <a:pt x="5570" y="9154"/>
                    <a:pt x="5410" y="9268"/>
                  </a:cubicBezTo>
                  <a:lnTo>
                    <a:pt x="4748" y="8880"/>
                  </a:lnTo>
                  <a:lnTo>
                    <a:pt x="4109" y="8514"/>
                  </a:lnTo>
                  <a:cubicBezTo>
                    <a:pt x="4269" y="8423"/>
                    <a:pt x="4452" y="8332"/>
                    <a:pt x="4611" y="8240"/>
                  </a:cubicBezTo>
                  <a:close/>
                  <a:moveTo>
                    <a:pt x="6574" y="8629"/>
                  </a:moveTo>
                  <a:lnTo>
                    <a:pt x="6666" y="8697"/>
                  </a:lnTo>
                  <a:cubicBezTo>
                    <a:pt x="6848" y="8788"/>
                    <a:pt x="7031" y="8880"/>
                    <a:pt x="7191" y="8971"/>
                  </a:cubicBezTo>
                  <a:cubicBezTo>
                    <a:pt x="7008" y="9085"/>
                    <a:pt x="6825" y="9176"/>
                    <a:pt x="6666" y="9290"/>
                  </a:cubicBezTo>
                  <a:cubicBezTo>
                    <a:pt x="6460" y="9176"/>
                    <a:pt x="6255" y="9062"/>
                    <a:pt x="6072" y="8948"/>
                  </a:cubicBezTo>
                  <a:lnTo>
                    <a:pt x="6026" y="8925"/>
                  </a:lnTo>
                  <a:cubicBezTo>
                    <a:pt x="6209" y="8834"/>
                    <a:pt x="6392" y="8720"/>
                    <a:pt x="6574" y="8629"/>
                  </a:cubicBezTo>
                  <a:close/>
                  <a:moveTo>
                    <a:pt x="7853" y="8651"/>
                  </a:moveTo>
                  <a:cubicBezTo>
                    <a:pt x="8058" y="8765"/>
                    <a:pt x="8263" y="8880"/>
                    <a:pt x="8469" y="8994"/>
                  </a:cubicBezTo>
                  <a:cubicBezTo>
                    <a:pt x="8286" y="9085"/>
                    <a:pt x="8104" y="9199"/>
                    <a:pt x="7898" y="9313"/>
                  </a:cubicBezTo>
                  <a:cubicBezTo>
                    <a:pt x="7693" y="9199"/>
                    <a:pt x="7510" y="9085"/>
                    <a:pt x="7305" y="8971"/>
                  </a:cubicBezTo>
                  <a:cubicBezTo>
                    <a:pt x="7487" y="8857"/>
                    <a:pt x="7670" y="8765"/>
                    <a:pt x="7853" y="8651"/>
                  </a:cubicBezTo>
                  <a:close/>
                  <a:moveTo>
                    <a:pt x="5935" y="8971"/>
                  </a:moveTo>
                  <a:lnTo>
                    <a:pt x="6026" y="9017"/>
                  </a:lnTo>
                  <a:cubicBezTo>
                    <a:pt x="6209" y="9108"/>
                    <a:pt x="6415" y="9222"/>
                    <a:pt x="6597" y="9313"/>
                  </a:cubicBezTo>
                  <a:cubicBezTo>
                    <a:pt x="6415" y="9427"/>
                    <a:pt x="6232" y="9542"/>
                    <a:pt x="6049" y="9633"/>
                  </a:cubicBezTo>
                  <a:cubicBezTo>
                    <a:pt x="5844" y="9519"/>
                    <a:pt x="5638" y="9382"/>
                    <a:pt x="5433" y="9268"/>
                  </a:cubicBezTo>
                  <a:lnTo>
                    <a:pt x="5410" y="9268"/>
                  </a:lnTo>
                  <a:cubicBezTo>
                    <a:pt x="5593" y="9176"/>
                    <a:pt x="5775" y="9062"/>
                    <a:pt x="5935" y="8971"/>
                  </a:cubicBezTo>
                  <a:close/>
                  <a:moveTo>
                    <a:pt x="7236" y="8994"/>
                  </a:moveTo>
                  <a:cubicBezTo>
                    <a:pt x="7442" y="9108"/>
                    <a:pt x="7670" y="9222"/>
                    <a:pt x="7875" y="9336"/>
                  </a:cubicBezTo>
                  <a:cubicBezTo>
                    <a:pt x="7693" y="9450"/>
                    <a:pt x="7487" y="9564"/>
                    <a:pt x="7305" y="9678"/>
                  </a:cubicBezTo>
                  <a:cubicBezTo>
                    <a:pt x="7099" y="9542"/>
                    <a:pt x="6894" y="9427"/>
                    <a:pt x="6688" y="9313"/>
                  </a:cubicBezTo>
                  <a:cubicBezTo>
                    <a:pt x="6871" y="9199"/>
                    <a:pt x="7054" y="9108"/>
                    <a:pt x="7236" y="8994"/>
                  </a:cubicBezTo>
                  <a:close/>
                  <a:moveTo>
                    <a:pt x="6004" y="9678"/>
                  </a:moveTo>
                  <a:lnTo>
                    <a:pt x="6004" y="9678"/>
                  </a:lnTo>
                  <a:cubicBezTo>
                    <a:pt x="5912" y="9724"/>
                    <a:pt x="5844" y="9770"/>
                    <a:pt x="5775" y="9815"/>
                  </a:cubicBezTo>
                  <a:cubicBezTo>
                    <a:pt x="5844" y="9770"/>
                    <a:pt x="5935" y="9724"/>
                    <a:pt x="6004" y="9678"/>
                  </a:cubicBezTo>
                  <a:close/>
                  <a:moveTo>
                    <a:pt x="10820" y="1"/>
                  </a:moveTo>
                  <a:cubicBezTo>
                    <a:pt x="11071" y="138"/>
                    <a:pt x="11299" y="275"/>
                    <a:pt x="11527" y="434"/>
                  </a:cubicBezTo>
                  <a:cubicBezTo>
                    <a:pt x="11345" y="526"/>
                    <a:pt x="11139" y="640"/>
                    <a:pt x="10957" y="754"/>
                  </a:cubicBezTo>
                  <a:cubicBezTo>
                    <a:pt x="10751" y="640"/>
                    <a:pt x="10569" y="548"/>
                    <a:pt x="10386" y="457"/>
                  </a:cubicBezTo>
                  <a:lnTo>
                    <a:pt x="10386" y="457"/>
                  </a:lnTo>
                  <a:cubicBezTo>
                    <a:pt x="10569" y="548"/>
                    <a:pt x="10751" y="663"/>
                    <a:pt x="10911" y="754"/>
                  </a:cubicBezTo>
                  <a:cubicBezTo>
                    <a:pt x="10728" y="868"/>
                    <a:pt x="10523" y="982"/>
                    <a:pt x="10340" y="1096"/>
                  </a:cubicBezTo>
                  <a:cubicBezTo>
                    <a:pt x="10135" y="982"/>
                    <a:pt x="9930" y="868"/>
                    <a:pt x="9747" y="777"/>
                  </a:cubicBezTo>
                  <a:lnTo>
                    <a:pt x="9747" y="777"/>
                  </a:lnTo>
                  <a:cubicBezTo>
                    <a:pt x="9930" y="891"/>
                    <a:pt x="10112" y="1005"/>
                    <a:pt x="10295" y="1096"/>
                  </a:cubicBezTo>
                  <a:cubicBezTo>
                    <a:pt x="10112" y="1210"/>
                    <a:pt x="9907" y="1324"/>
                    <a:pt x="9724" y="1439"/>
                  </a:cubicBezTo>
                  <a:cubicBezTo>
                    <a:pt x="9519" y="1324"/>
                    <a:pt x="9313" y="1210"/>
                    <a:pt x="9108" y="1096"/>
                  </a:cubicBezTo>
                  <a:lnTo>
                    <a:pt x="9108" y="1096"/>
                  </a:lnTo>
                  <a:cubicBezTo>
                    <a:pt x="9291" y="1210"/>
                    <a:pt x="9496" y="1324"/>
                    <a:pt x="9679" y="1439"/>
                  </a:cubicBezTo>
                  <a:cubicBezTo>
                    <a:pt x="9496" y="1553"/>
                    <a:pt x="9336" y="1644"/>
                    <a:pt x="9154" y="1735"/>
                  </a:cubicBezTo>
                  <a:lnTo>
                    <a:pt x="9108" y="1781"/>
                  </a:lnTo>
                  <a:cubicBezTo>
                    <a:pt x="8880" y="1667"/>
                    <a:pt x="8674" y="1553"/>
                    <a:pt x="8469" y="1439"/>
                  </a:cubicBezTo>
                  <a:lnTo>
                    <a:pt x="8469" y="1439"/>
                  </a:lnTo>
                  <a:cubicBezTo>
                    <a:pt x="8651" y="1553"/>
                    <a:pt x="8857" y="1667"/>
                    <a:pt x="9062" y="1781"/>
                  </a:cubicBezTo>
                  <a:lnTo>
                    <a:pt x="8492" y="2123"/>
                  </a:lnTo>
                  <a:cubicBezTo>
                    <a:pt x="8263" y="2009"/>
                    <a:pt x="8035" y="1872"/>
                    <a:pt x="7830" y="1758"/>
                  </a:cubicBezTo>
                  <a:lnTo>
                    <a:pt x="7830" y="1758"/>
                  </a:lnTo>
                  <a:cubicBezTo>
                    <a:pt x="8035" y="1895"/>
                    <a:pt x="8241" y="2009"/>
                    <a:pt x="8446" y="2123"/>
                  </a:cubicBezTo>
                  <a:lnTo>
                    <a:pt x="7875" y="2466"/>
                  </a:lnTo>
                  <a:cubicBezTo>
                    <a:pt x="7647" y="2329"/>
                    <a:pt x="7419" y="2215"/>
                    <a:pt x="7168" y="2078"/>
                  </a:cubicBezTo>
                  <a:lnTo>
                    <a:pt x="7168" y="2078"/>
                  </a:lnTo>
                  <a:cubicBezTo>
                    <a:pt x="7396" y="2215"/>
                    <a:pt x="7624" y="2352"/>
                    <a:pt x="7853" y="2489"/>
                  </a:cubicBezTo>
                  <a:lnTo>
                    <a:pt x="7259" y="2808"/>
                  </a:lnTo>
                  <a:cubicBezTo>
                    <a:pt x="7031" y="2671"/>
                    <a:pt x="6780" y="2534"/>
                    <a:pt x="6529" y="2420"/>
                  </a:cubicBezTo>
                  <a:lnTo>
                    <a:pt x="6529" y="2420"/>
                  </a:lnTo>
                  <a:cubicBezTo>
                    <a:pt x="6757" y="2557"/>
                    <a:pt x="7008" y="2694"/>
                    <a:pt x="7236" y="2831"/>
                  </a:cubicBezTo>
                  <a:lnTo>
                    <a:pt x="6643" y="3150"/>
                  </a:lnTo>
                  <a:cubicBezTo>
                    <a:pt x="6437" y="3036"/>
                    <a:pt x="6255" y="2922"/>
                    <a:pt x="6049" y="2831"/>
                  </a:cubicBezTo>
                  <a:lnTo>
                    <a:pt x="6049" y="2831"/>
                  </a:lnTo>
                  <a:cubicBezTo>
                    <a:pt x="6232" y="2945"/>
                    <a:pt x="6437" y="3059"/>
                    <a:pt x="6620" y="3173"/>
                  </a:cubicBezTo>
                  <a:lnTo>
                    <a:pt x="6141" y="3447"/>
                  </a:lnTo>
                  <a:lnTo>
                    <a:pt x="6049" y="3493"/>
                  </a:lnTo>
                  <a:cubicBezTo>
                    <a:pt x="5821" y="3379"/>
                    <a:pt x="5616" y="3265"/>
                    <a:pt x="5410" y="3150"/>
                  </a:cubicBezTo>
                  <a:lnTo>
                    <a:pt x="5410" y="3150"/>
                  </a:lnTo>
                  <a:cubicBezTo>
                    <a:pt x="5593" y="3265"/>
                    <a:pt x="5798" y="3402"/>
                    <a:pt x="6004" y="3516"/>
                  </a:cubicBezTo>
                  <a:lnTo>
                    <a:pt x="5433" y="3835"/>
                  </a:lnTo>
                  <a:cubicBezTo>
                    <a:pt x="5205" y="3721"/>
                    <a:pt x="4977" y="3607"/>
                    <a:pt x="4748" y="3470"/>
                  </a:cubicBezTo>
                  <a:lnTo>
                    <a:pt x="4748" y="3470"/>
                  </a:lnTo>
                  <a:cubicBezTo>
                    <a:pt x="4977" y="3607"/>
                    <a:pt x="5182" y="3744"/>
                    <a:pt x="5410" y="3858"/>
                  </a:cubicBezTo>
                  <a:lnTo>
                    <a:pt x="4840" y="4200"/>
                  </a:lnTo>
                  <a:cubicBezTo>
                    <a:pt x="4588" y="4063"/>
                    <a:pt x="4360" y="3927"/>
                    <a:pt x="4109" y="3812"/>
                  </a:cubicBezTo>
                  <a:lnTo>
                    <a:pt x="4109" y="3812"/>
                  </a:lnTo>
                  <a:cubicBezTo>
                    <a:pt x="4337" y="3949"/>
                    <a:pt x="4566" y="4086"/>
                    <a:pt x="4794" y="4200"/>
                  </a:cubicBezTo>
                  <a:lnTo>
                    <a:pt x="4223" y="4543"/>
                  </a:lnTo>
                  <a:cubicBezTo>
                    <a:pt x="4041" y="4452"/>
                    <a:pt x="3835" y="4337"/>
                    <a:pt x="3653" y="4246"/>
                  </a:cubicBezTo>
                  <a:lnTo>
                    <a:pt x="3653" y="4246"/>
                  </a:lnTo>
                  <a:cubicBezTo>
                    <a:pt x="3835" y="4337"/>
                    <a:pt x="4018" y="4452"/>
                    <a:pt x="4200" y="4566"/>
                  </a:cubicBezTo>
                  <a:lnTo>
                    <a:pt x="3653" y="4862"/>
                  </a:lnTo>
                  <a:cubicBezTo>
                    <a:pt x="3516" y="4771"/>
                    <a:pt x="3356" y="4703"/>
                    <a:pt x="3196" y="4611"/>
                  </a:cubicBezTo>
                  <a:lnTo>
                    <a:pt x="3196" y="4611"/>
                  </a:lnTo>
                  <a:cubicBezTo>
                    <a:pt x="3356" y="4703"/>
                    <a:pt x="3493" y="4794"/>
                    <a:pt x="3653" y="4885"/>
                  </a:cubicBezTo>
                  <a:lnTo>
                    <a:pt x="3150" y="5159"/>
                  </a:lnTo>
                  <a:cubicBezTo>
                    <a:pt x="3128" y="5182"/>
                    <a:pt x="3082" y="5182"/>
                    <a:pt x="3059" y="5205"/>
                  </a:cubicBezTo>
                  <a:cubicBezTo>
                    <a:pt x="2899" y="5113"/>
                    <a:pt x="2740" y="5022"/>
                    <a:pt x="2557" y="4954"/>
                  </a:cubicBezTo>
                  <a:lnTo>
                    <a:pt x="2557" y="4954"/>
                  </a:lnTo>
                  <a:cubicBezTo>
                    <a:pt x="2717" y="5045"/>
                    <a:pt x="2877" y="5136"/>
                    <a:pt x="3036" y="5228"/>
                  </a:cubicBezTo>
                  <a:cubicBezTo>
                    <a:pt x="2854" y="5342"/>
                    <a:pt x="2648" y="5456"/>
                    <a:pt x="2466" y="5570"/>
                  </a:cubicBezTo>
                  <a:cubicBezTo>
                    <a:pt x="2283" y="5456"/>
                    <a:pt x="2101" y="5365"/>
                    <a:pt x="1918" y="5273"/>
                  </a:cubicBezTo>
                  <a:lnTo>
                    <a:pt x="1918" y="5273"/>
                  </a:lnTo>
                  <a:cubicBezTo>
                    <a:pt x="2101" y="5387"/>
                    <a:pt x="2260" y="5479"/>
                    <a:pt x="2443" y="5570"/>
                  </a:cubicBezTo>
                  <a:cubicBezTo>
                    <a:pt x="2237" y="5684"/>
                    <a:pt x="2055" y="5798"/>
                    <a:pt x="1849" y="5912"/>
                  </a:cubicBezTo>
                  <a:cubicBezTo>
                    <a:pt x="1667" y="5821"/>
                    <a:pt x="1484" y="5707"/>
                    <a:pt x="1279" y="5593"/>
                  </a:cubicBezTo>
                  <a:lnTo>
                    <a:pt x="1279" y="5593"/>
                  </a:lnTo>
                  <a:cubicBezTo>
                    <a:pt x="1461" y="5707"/>
                    <a:pt x="1644" y="5821"/>
                    <a:pt x="1827" y="5935"/>
                  </a:cubicBezTo>
                  <a:cubicBezTo>
                    <a:pt x="1644" y="6049"/>
                    <a:pt x="1461" y="6141"/>
                    <a:pt x="1256" y="6255"/>
                  </a:cubicBezTo>
                  <a:cubicBezTo>
                    <a:pt x="1051" y="6163"/>
                    <a:pt x="845" y="6049"/>
                    <a:pt x="640" y="5935"/>
                  </a:cubicBezTo>
                  <a:lnTo>
                    <a:pt x="640" y="5935"/>
                  </a:lnTo>
                  <a:cubicBezTo>
                    <a:pt x="845" y="6049"/>
                    <a:pt x="1028" y="6163"/>
                    <a:pt x="1233" y="6278"/>
                  </a:cubicBezTo>
                  <a:cubicBezTo>
                    <a:pt x="1051" y="6392"/>
                    <a:pt x="845" y="6506"/>
                    <a:pt x="663" y="6620"/>
                  </a:cubicBezTo>
                  <a:cubicBezTo>
                    <a:pt x="434" y="6506"/>
                    <a:pt x="229" y="6369"/>
                    <a:pt x="1" y="6255"/>
                  </a:cubicBezTo>
                  <a:lnTo>
                    <a:pt x="1" y="6255"/>
                  </a:lnTo>
                  <a:cubicBezTo>
                    <a:pt x="206" y="6392"/>
                    <a:pt x="411" y="6506"/>
                    <a:pt x="640" y="6643"/>
                  </a:cubicBezTo>
                  <a:cubicBezTo>
                    <a:pt x="868" y="6780"/>
                    <a:pt x="1119" y="6917"/>
                    <a:pt x="1347" y="7054"/>
                  </a:cubicBezTo>
                  <a:cubicBezTo>
                    <a:pt x="1165" y="7168"/>
                    <a:pt x="982" y="7282"/>
                    <a:pt x="799" y="7373"/>
                  </a:cubicBezTo>
                  <a:cubicBezTo>
                    <a:pt x="982" y="7282"/>
                    <a:pt x="1165" y="7168"/>
                    <a:pt x="1370" y="7054"/>
                  </a:cubicBezTo>
                  <a:cubicBezTo>
                    <a:pt x="1507" y="7145"/>
                    <a:pt x="1644" y="7236"/>
                    <a:pt x="1781" y="7305"/>
                  </a:cubicBezTo>
                  <a:lnTo>
                    <a:pt x="2009" y="7442"/>
                  </a:lnTo>
                  <a:lnTo>
                    <a:pt x="2648" y="7807"/>
                  </a:lnTo>
                  <a:cubicBezTo>
                    <a:pt x="2511" y="7898"/>
                    <a:pt x="2352" y="7989"/>
                    <a:pt x="2215" y="8081"/>
                  </a:cubicBezTo>
                  <a:cubicBezTo>
                    <a:pt x="2374" y="7989"/>
                    <a:pt x="2511" y="7898"/>
                    <a:pt x="2671" y="7830"/>
                  </a:cubicBezTo>
                  <a:lnTo>
                    <a:pt x="3310" y="8195"/>
                  </a:lnTo>
                  <a:cubicBezTo>
                    <a:pt x="3196" y="8263"/>
                    <a:pt x="3059" y="8355"/>
                    <a:pt x="2922" y="8423"/>
                  </a:cubicBezTo>
                  <a:cubicBezTo>
                    <a:pt x="3059" y="8355"/>
                    <a:pt x="3196" y="8263"/>
                    <a:pt x="3333" y="8195"/>
                  </a:cubicBezTo>
                  <a:lnTo>
                    <a:pt x="3584" y="8332"/>
                  </a:lnTo>
                  <a:lnTo>
                    <a:pt x="3972" y="8560"/>
                  </a:lnTo>
                  <a:cubicBezTo>
                    <a:pt x="3858" y="8629"/>
                    <a:pt x="3744" y="8697"/>
                    <a:pt x="3630" y="8765"/>
                  </a:cubicBezTo>
                  <a:cubicBezTo>
                    <a:pt x="3744" y="8697"/>
                    <a:pt x="3881" y="8629"/>
                    <a:pt x="3995" y="8560"/>
                  </a:cubicBezTo>
                  <a:lnTo>
                    <a:pt x="4657" y="8925"/>
                  </a:lnTo>
                  <a:cubicBezTo>
                    <a:pt x="4543" y="8994"/>
                    <a:pt x="4452" y="9062"/>
                    <a:pt x="4337" y="9108"/>
                  </a:cubicBezTo>
                  <a:cubicBezTo>
                    <a:pt x="4452" y="9062"/>
                    <a:pt x="4566" y="8994"/>
                    <a:pt x="4657" y="8948"/>
                  </a:cubicBezTo>
                  <a:lnTo>
                    <a:pt x="5319" y="9313"/>
                  </a:lnTo>
                  <a:lnTo>
                    <a:pt x="5387" y="9336"/>
                  </a:lnTo>
                  <a:cubicBezTo>
                    <a:pt x="5593" y="9450"/>
                    <a:pt x="5798" y="9564"/>
                    <a:pt x="6004" y="9678"/>
                  </a:cubicBezTo>
                  <a:cubicBezTo>
                    <a:pt x="6232" y="9793"/>
                    <a:pt x="6460" y="9930"/>
                    <a:pt x="6666" y="10044"/>
                  </a:cubicBezTo>
                  <a:cubicBezTo>
                    <a:pt x="6551" y="10112"/>
                    <a:pt x="6437" y="10181"/>
                    <a:pt x="6300" y="10249"/>
                  </a:cubicBezTo>
                  <a:cubicBezTo>
                    <a:pt x="6437" y="10181"/>
                    <a:pt x="6551" y="10112"/>
                    <a:pt x="6688" y="10044"/>
                  </a:cubicBezTo>
                  <a:cubicBezTo>
                    <a:pt x="6871" y="10135"/>
                    <a:pt x="7030" y="10226"/>
                    <a:pt x="7212" y="10317"/>
                  </a:cubicBezTo>
                  <a:lnTo>
                    <a:pt x="7212" y="10317"/>
                  </a:lnTo>
                  <a:cubicBezTo>
                    <a:pt x="7030" y="10226"/>
                    <a:pt x="6871" y="10135"/>
                    <a:pt x="6711" y="10021"/>
                  </a:cubicBezTo>
                  <a:cubicBezTo>
                    <a:pt x="6483" y="9907"/>
                    <a:pt x="6278" y="9770"/>
                    <a:pt x="6072" y="9656"/>
                  </a:cubicBezTo>
                  <a:cubicBezTo>
                    <a:pt x="6255" y="9542"/>
                    <a:pt x="6437" y="9450"/>
                    <a:pt x="6620" y="9336"/>
                  </a:cubicBezTo>
                  <a:cubicBezTo>
                    <a:pt x="6848" y="9450"/>
                    <a:pt x="7054" y="9564"/>
                    <a:pt x="7282" y="9678"/>
                  </a:cubicBezTo>
                  <a:cubicBezTo>
                    <a:pt x="7076" y="9793"/>
                    <a:pt x="6894" y="9907"/>
                    <a:pt x="6711" y="10021"/>
                  </a:cubicBezTo>
                  <a:cubicBezTo>
                    <a:pt x="6917" y="9930"/>
                    <a:pt x="7099" y="9815"/>
                    <a:pt x="7305" y="9701"/>
                  </a:cubicBezTo>
                  <a:cubicBezTo>
                    <a:pt x="7487" y="9793"/>
                    <a:pt x="7670" y="9907"/>
                    <a:pt x="7853" y="9998"/>
                  </a:cubicBezTo>
                  <a:cubicBezTo>
                    <a:pt x="7670" y="9884"/>
                    <a:pt x="7510" y="9793"/>
                    <a:pt x="7328" y="9678"/>
                  </a:cubicBezTo>
                  <a:cubicBezTo>
                    <a:pt x="7533" y="9587"/>
                    <a:pt x="7716" y="9473"/>
                    <a:pt x="7921" y="9359"/>
                  </a:cubicBezTo>
                  <a:cubicBezTo>
                    <a:pt x="8104" y="9450"/>
                    <a:pt x="8309" y="9564"/>
                    <a:pt x="8492" y="9656"/>
                  </a:cubicBezTo>
                  <a:cubicBezTo>
                    <a:pt x="8309" y="9564"/>
                    <a:pt x="8126" y="9450"/>
                    <a:pt x="7944" y="9336"/>
                  </a:cubicBezTo>
                  <a:cubicBezTo>
                    <a:pt x="8149" y="9245"/>
                    <a:pt x="8332" y="9131"/>
                    <a:pt x="8537" y="9017"/>
                  </a:cubicBezTo>
                  <a:cubicBezTo>
                    <a:pt x="8743" y="9131"/>
                    <a:pt x="8925" y="9222"/>
                    <a:pt x="9131" y="9336"/>
                  </a:cubicBezTo>
                  <a:cubicBezTo>
                    <a:pt x="8948" y="9222"/>
                    <a:pt x="8766" y="9108"/>
                    <a:pt x="8560" y="8994"/>
                  </a:cubicBezTo>
                  <a:cubicBezTo>
                    <a:pt x="8766" y="8902"/>
                    <a:pt x="8971" y="8788"/>
                    <a:pt x="9154" y="8674"/>
                  </a:cubicBezTo>
                  <a:cubicBezTo>
                    <a:pt x="9359" y="8788"/>
                    <a:pt x="9564" y="8902"/>
                    <a:pt x="9770" y="9017"/>
                  </a:cubicBezTo>
                  <a:cubicBezTo>
                    <a:pt x="9587" y="8902"/>
                    <a:pt x="9382" y="8788"/>
                    <a:pt x="9176" y="8651"/>
                  </a:cubicBezTo>
                  <a:cubicBezTo>
                    <a:pt x="9222" y="8629"/>
                    <a:pt x="9291" y="8606"/>
                    <a:pt x="9336" y="8583"/>
                  </a:cubicBezTo>
                  <a:lnTo>
                    <a:pt x="9770" y="8332"/>
                  </a:lnTo>
                  <a:cubicBezTo>
                    <a:pt x="9975" y="8446"/>
                    <a:pt x="10204" y="8560"/>
                    <a:pt x="10409" y="8674"/>
                  </a:cubicBezTo>
                  <a:cubicBezTo>
                    <a:pt x="10204" y="8560"/>
                    <a:pt x="9998" y="8446"/>
                    <a:pt x="9793" y="8309"/>
                  </a:cubicBezTo>
                  <a:lnTo>
                    <a:pt x="10340" y="8012"/>
                  </a:lnTo>
                  <a:cubicBezTo>
                    <a:pt x="10500" y="8104"/>
                    <a:pt x="10683" y="8218"/>
                    <a:pt x="10865" y="8309"/>
                  </a:cubicBezTo>
                  <a:cubicBezTo>
                    <a:pt x="10683" y="8195"/>
                    <a:pt x="10523" y="8104"/>
                    <a:pt x="10363" y="8012"/>
                  </a:cubicBezTo>
                  <a:lnTo>
                    <a:pt x="10957" y="7670"/>
                  </a:lnTo>
                  <a:lnTo>
                    <a:pt x="11550" y="7327"/>
                  </a:lnTo>
                  <a:cubicBezTo>
                    <a:pt x="11687" y="7396"/>
                    <a:pt x="11824" y="7464"/>
                    <a:pt x="11961" y="7533"/>
                  </a:cubicBezTo>
                  <a:cubicBezTo>
                    <a:pt x="11824" y="7464"/>
                    <a:pt x="11710" y="7396"/>
                    <a:pt x="11573" y="7305"/>
                  </a:cubicBezTo>
                  <a:lnTo>
                    <a:pt x="12166" y="6985"/>
                  </a:lnTo>
                  <a:cubicBezTo>
                    <a:pt x="12303" y="7054"/>
                    <a:pt x="12463" y="7145"/>
                    <a:pt x="12600" y="7213"/>
                  </a:cubicBezTo>
                  <a:cubicBezTo>
                    <a:pt x="12463" y="7122"/>
                    <a:pt x="12326" y="7054"/>
                    <a:pt x="12189" y="6962"/>
                  </a:cubicBezTo>
                  <a:lnTo>
                    <a:pt x="12326" y="6894"/>
                  </a:lnTo>
                  <a:lnTo>
                    <a:pt x="12783" y="6643"/>
                  </a:lnTo>
                  <a:cubicBezTo>
                    <a:pt x="12943" y="6711"/>
                    <a:pt x="13080" y="6803"/>
                    <a:pt x="13239" y="6894"/>
                  </a:cubicBezTo>
                  <a:cubicBezTo>
                    <a:pt x="13102" y="6803"/>
                    <a:pt x="12943" y="6711"/>
                    <a:pt x="12806" y="6620"/>
                  </a:cubicBezTo>
                  <a:lnTo>
                    <a:pt x="13376" y="6278"/>
                  </a:lnTo>
                  <a:cubicBezTo>
                    <a:pt x="13513" y="6346"/>
                    <a:pt x="13627" y="6414"/>
                    <a:pt x="13741" y="6483"/>
                  </a:cubicBezTo>
                  <a:cubicBezTo>
                    <a:pt x="13627" y="6414"/>
                    <a:pt x="13513" y="6346"/>
                    <a:pt x="13399" y="6278"/>
                  </a:cubicBezTo>
                  <a:lnTo>
                    <a:pt x="13993" y="5935"/>
                  </a:lnTo>
                  <a:cubicBezTo>
                    <a:pt x="14129" y="6004"/>
                    <a:pt x="14244" y="6072"/>
                    <a:pt x="14381" y="6141"/>
                  </a:cubicBezTo>
                  <a:cubicBezTo>
                    <a:pt x="14266" y="6072"/>
                    <a:pt x="14129" y="6004"/>
                    <a:pt x="14015" y="5935"/>
                  </a:cubicBezTo>
                  <a:lnTo>
                    <a:pt x="14586" y="5593"/>
                  </a:lnTo>
                  <a:cubicBezTo>
                    <a:pt x="14746" y="5661"/>
                    <a:pt x="14883" y="5753"/>
                    <a:pt x="15020" y="5821"/>
                  </a:cubicBezTo>
                  <a:cubicBezTo>
                    <a:pt x="14883" y="5730"/>
                    <a:pt x="14746" y="5661"/>
                    <a:pt x="14609" y="5570"/>
                  </a:cubicBezTo>
                  <a:lnTo>
                    <a:pt x="15202" y="5250"/>
                  </a:lnTo>
                  <a:cubicBezTo>
                    <a:pt x="15362" y="5319"/>
                    <a:pt x="15499" y="5410"/>
                    <a:pt x="15659" y="5501"/>
                  </a:cubicBezTo>
                  <a:cubicBezTo>
                    <a:pt x="15522" y="5410"/>
                    <a:pt x="15362" y="5319"/>
                    <a:pt x="15225" y="5228"/>
                  </a:cubicBezTo>
                  <a:lnTo>
                    <a:pt x="15316" y="5182"/>
                  </a:lnTo>
                  <a:cubicBezTo>
                    <a:pt x="15476" y="5068"/>
                    <a:pt x="15636" y="4976"/>
                    <a:pt x="15796" y="4885"/>
                  </a:cubicBezTo>
                  <a:cubicBezTo>
                    <a:pt x="15978" y="4976"/>
                    <a:pt x="16138" y="5068"/>
                    <a:pt x="16298" y="5159"/>
                  </a:cubicBezTo>
                  <a:cubicBezTo>
                    <a:pt x="16138" y="5068"/>
                    <a:pt x="15978" y="4976"/>
                    <a:pt x="15819" y="4885"/>
                  </a:cubicBezTo>
                  <a:cubicBezTo>
                    <a:pt x="16024" y="4771"/>
                    <a:pt x="16207" y="4657"/>
                    <a:pt x="16389" y="4543"/>
                  </a:cubicBezTo>
                  <a:cubicBezTo>
                    <a:pt x="16595" y="4634"/>
                    <a:pt x="16754" y="4748"/>
                    <a:pt x="16960" y="4840"/>
                  </a:cubicBezTo>
                  <a:cubicBezTo>
                    <a:pt x="16777" y="4725"/>
                    <a:pt x="16595" y="4634"/>
                    <a:pt x="16435" y="4520"/>
                  </a:cubicBezTo>
                  <a:cubicBezTo>
                    <a:pt x="16617" y="4406"/>
                    <a:pt x="16800" y="4292"/>
                    <a:pt x="17005" y="4200"/>
                  </a:cubicBezTo>
                  <a:cubicBezTo>
                    <a:pt x="17188" y="4292"/>
                    <a:pt x="17393" y="4406"/>
                    <a:pt x="17599" y="4520"/>
                  </a:cubicBezTo>
                  <a:cubicBezTo>
                    <a:pt x="17393" y="4406"/>
                    <a:pt x="17211" y="4292"/>
                    <a:pt x="17028" y="4178"/>
                  </a:cubicBezTo>
                  <a:cubicBezTo>
                    <a:pt x="17211" y="4063"/>
                    <a:pt x="17416" y="3949"/>
                    <a:pt x="17599" y="3835"/>
                  </a:cubicBezTo>
                  <a:cubicBezTo>
                    <a:pt x="17736" y="3904"/>
                    <a:pt x="17896" y="3995"/>
                    <a:pt x="18033" y="4063"/>
                  </a:cubicBezTo>
                  <a:cubicBezTo>
                    <a:pt x="17896" y="3995"/>
                    <a:pt x="17759" y="3904"/>
                    <a:pt x="17622" y="3835"/>
                  </a:cubicBezTo>
                  <a:cubicBezTo>
                    <a:pt x="17850" y="3698"/>
                    <a:pt x="18078" y="3561"/>
                    <a:pt x="18306" y="3424"/>
                  </a:cubicBezTo>
                  <a:lnTo>
                    <a:pt x="18306" y="3424"/>
                  </a:lnTo>
                  <a:cubicBezTo>
                    <a:pt x="18055" y="3561"/>
                    <a:pt x="17827" y="3675"/>
                    <a:pt x="17599" y="3812"/>
                  </a:cubicBezTo>
                  <a:cubicBezTo>
                    <a:pt x="17393" y="3698"/>
                    <a:pt x="17188" y="3561"/>
                    <a:pt x="16983" y="3447"/>
                  </a:cubicBezTo>
                  <a:cubicBezTo>
                    <a:pt x="17234" y="3287"/>
                    <a:pt x="17508" y="3150"/>
                    <a:pt x="17759" y="2991"/>
                  </a:cubicBezTo>
                  <a:lnTo>
                    <a:pt x="17759" y="2991"/>
                  </a:lnTo>
                  <a:cubicBezTo>
                    <a:pt x="17485" y="3128"/>
                    <a:pt x="17211" y="3287"/>
                    <a:pt x="16960" y="3424"/>
                  </a:cubicBezTo>
                  <a:cubicBezTo>
                    <a:pt x="16754" y="3310"/>
                    <a:pt x="16526" y="3173"/>
                    <a:pt x="16321" y="3059"/>
                  </a:cubicBezTo>
                  <a:cubicBezTo>
                    <a:pt x="16572" y="2922"/>
                    <a:pt x="16800" y="2785"/>
                    <a:pt x="17051" y="2648"/>
                  </a:cubicBezTo>
                  <a:lnTo>
                    <a:pt x="17051" y="2648"/>
                  </a:lnTo>
                  <a:cubicBezTo>
                    <a:pt x="16800" y="2762"/>
                    <a:pt x="16549" y="2922"/>
                    <a:pt x="16298" y="3036"/>
                  </a:cubicBezTo>
                  <a:cubicBezTo>
                    <a:pt x="16298" y="3036"/>
                    <a:pt x="16275" y="3036"/>
                    <a:pt x="16252" y="3014"/>
                  </a:cubicBezTo>
                  <a:lnTo>
                    <a:pt x="15659" y="2671"/>
                  </a:lnTo>
                  <a:lnTo>
                    <a:pt x="15020" y="2306"/>
                  </a:lnTo>
                  <a:cubicBezTo>
                    <a:pt x="15225" y="2192"/>
                    <a:pt x="15408" y="2055"/>
                    <a:pt x="15613" y="1941"/>
                  </a:cubicBezTo>
                  <a:lnTo>
                    <a:pt x="15613" y="1941"/>
                  </a:lnTo>
                  <a:cubicBezTo>
                    <a:pt x="15408" y="2055"/>
                    <a:pt x="15202" y="2169"/>
                    <a:pt x="14997" y="2283"/>
                  </a:cubicBezTo>
                  <a:lnTo>
                    <a:pt x="14449" y="1986"/>
                  </a:lnTo>
                  <a:lnTo>
                    <a:pt x="14358" y="1918"/>
                  </a:lnTo>
                  <a:cubicBezTo>
                    <a:pt x="14540" y="1827"/>
                    <a:pt x="14723" y="1713"/>
                    <a:pt x="14905" y="1598"/>
                  </a:cubicBezTo>
                  <a:lnTo>
                    <a:pt x="14905" y="1598"/>
                  </a:lnTo>
                  <a:cubicBezTo>
                    <a:pt x="14723" y="1713"/>
                    <a:pt x="14517" y="1804"/>
                    <a:pt x="14335" y="1918"/>
                  </a:cubicBezTo>
                  <a:lnTo>
                    <a:pt x="13673" y="1553"/>
                  </a:lnTo>
                  <a:lnTo>
                    <a:pt x="13011" y="1187"/>
                  </a:lnTo>
                  <a:cubicBezTo>
                    <a:pt x="13169" y="1097"/>
                    <a:pt x="13328" y="1007"/>
                    <a:pt x="13486" y="916"/>
                  </a:cubicBezTo>
                  <a:lnTo>
                    <a:pt x="13486" y="916"/>
                  </a:lnTo>
                  <a:cubicBezTo>
                    <a:pt x="13328" y="1007"/>
                    <a:pt x="13169" y="1097"/>
                    <a:pt x="12988" y="1187"/>
                  </a:cubicBezTo>
                  <a:lnTo>
                    <a:pt x="12646" y="982"/>
                  </a:lnTo>
                  <a:cubicBezTo>
                    <a:pt x="12555" y="936"/>
                    <a:pt x="12440" y="868"/>
                    <a:pt x="12326" y="822"/>
                  </a:cubicBezTo>
                  <a:cubicBezTo>
                    <a:pt x="12485" y="732"/>
                    <a:pt x="12621" y="641"/>
                    <a:pt x="12779" y="550"/>
                  </a:cubicBezTo>
                  <a:lnTo>
                    <a:pt x="12779" y="550"/>
                  </a:lnTo>
                  <a:cubicBezTo>
                    <a:pt x="12621" y="641"/>
                    <a:pt x="12485" y="731"/>
                    <a:pt x="12326" y="799"/>
                  </a:cubicBezTo>
                  <a:cubicBezTo>
                    <a:pt x="12075" y="685"/>
                    <a:pt x="11824" y="548"/>
                    <a:pt x="11596" y="411"/>
                  </a:cubicBezTo>
                  <a:cubicBezTo>
                    <a:pt x="11778" y="297"/>
                    <a:pt x="11984" y="183"/>
                    <a:pt x="12166" y="69"/>
                  </a:cubicBezTo>
                  <a:lnTo>
                    <a:pt x="12166" y="69"/>
                  </a:lnTo>
                  <a:cubicBezTo>
                    <a:pt x="11961" y="183"/>
                    <a:pt x="11778" y="297"/>
                    <a:pt x="11573" y="411"/>
                  </a:cubicBezTo>
                  <a:cubicBezTo>
                    <a:pt x="11322" y="275"/>
                    <a:pt x="11071" y="138"/>
                    <a:pt x="10820" y="1"/>
                  </a:cubicBez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g1cb50470528_4_11"/>
            <p:cNvSpPr/>
            <p:nvPr/>
          </p:nvSpPr>
          <p:spPr>
            <a:xfrm>
              <a:off x="6008605" y="2788776"/>
              <a:ext cx="267655" cy="248936"/>
            </a:xfrm>
            <a:custGeom>
              <a:rect b="b" l="l" r="r" t="t"/>
              <a:pathLst>
                <a:path extrusionOk="0" h="14429" w="15514">
                  <a:moveTo>
                    <a:pt x="2038" y="1"/>
                  </a:moveTo>
                  <a:cubicBezTo>
                    <a:pt x="88" y="1"/>
                    <a:pt x="1" y="8729"/>
                    <a:pt x="249" y="11553"/>
                  </a:cubicBezTo>
                  <a:cubicBezTo>
                    <a:pt x="249" y="11553"/>
                    <a:pt x="3011" y="13562"/>
                    <a:pt x="9882" y="14064"/>
                  </a:cubicBezTo>
                  <a:lnTo>
                    <a:pt x="12004" y="14406"/>
                  </a:lnTo>
                  <a:cubicBezTo>
                    <a:pt x="12111" y="14421"/>
                    <a:pt x="12220" y="14429"/>
                    <a:pt x="12330" y="14429"/>
                  </a:cubicBezTo>
                  <a:cubicBezTo>
                    <a:pt x="12550" y="14429"/>
                    <a:pt x="12773" y="14398"/>
                    <a:pt x="12986" y="14338"/>
                  </a:cubicBezTo>
                  <a:cubicBezTo>
                    <a:pt x="13762" y="14086"/>
                    <a:pt x="15131" y="13584"/>
                    <a:pt x="15314" y="12808"/>
                  </a:cubicBezTo>
                  <a:cubicBezTo>
                    <a:pt x="15514" y="11938"/>
                    <a:pt x="15396" y="11125"/>
                    <a:pt x="14630" y="11125"/>
                  </a:cubicBezTo>
                  <a:cubicBezTo>
                    <a:pt x="14432" y="11125"/>
                    <a:pt x="14190" y="11180"/>
                    <a:pt x="13899" y="11302"/>
                  </a:cubicBezTo>
                  <a:lnTo>
                    <a:pt x="12461" y="11872"/>
                  </a:lnTo>
                  <a:cubicBezTo>
                    <a:pt x="12461" y="11872"/>
                    <a:pt x="11799" y="11713"/>
                    <a:pt x="12895" y="10708"/>
                  </a:cubicBezTo>
                  <a:cubicBezTo>
                    <a:pt x="13284" y="10343"/>
                    <a:pt x="13258" y="10189"/>
                    <a:pt x="13043" y="10189"/>
                  </a:cubicBezTo>
                  <a:cubicBezTo>
                    <a:pt x="12666" y="10189"/>
                    <a:pt x="11708" y="10662"/>
                    <a:pt x="11388" y="11302"/>
                  </a:cubicBezTo>
                  <a:lnTo>
                    <a:pt x="10133" y="11872"/>
                  </a:lnTo>
                  <a:lnTo>
                    <a:pt x="3262" y="9042"/>
                  </a:lnTo>
                  <a:cubicBezTo>
                    <a:pt x="3262" y="9042"/>
                    <a:pt x="4107" y="163"/>
                    <a:pt x="2098" y="3"/>
                  </a:cubicBezTo>
                  <a:cubicBezTo>
                    <a:pt x="2078" y="1"/>
                    <a:pt x="2058" y="1"/>
                    <a:pt x="2038" y="1"/>
                  </a:cubicBezTo>
                  <a:close/>
                </a:path>
              </a:pathLst>
            </a:custGeom>
            <a:solidFill>
              <a:srgbClr val="754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g1cb50470528_4_11"/>
            <p:cNvSpPr/>
            <p:nvPr/>
          </p:nvSpPr>
          <p:spPr>
            <a:xfrm>
              <a:off x="6008605" y="2788776"/>
              <a:ext cx="42510" cy="206409"/>
            </a:xfrm>
            <a:custGeom>
              <a:rect b="b" l="l" r="r" t="t"/>
              <a:pathLst>
                <a:path extrusionOk="0" h="11964" w="2464">
                  <a:moveTo>
                    <a:pt x="2038" y="1"/>
                  </a:moveTo>
                  <a:cubicBezTo>
                    <a:pt x="88" y="1"/>
                    <a:pt x="1" y="8729"/>
                    <a:pt x="249" y="11553"/>
                  </a:cubicBezTo>
                  <a:cubicBezTo>
                    <a:pt x="249" y="11553"/>
                    <a:pt x="478" y="11713"/>
                    <a:pt x="980" y="11964"/>
                  </a:cubicBezTo>
                  <a:cubicBezTo>
                    <a:pt x="774" y="8882"/>
                    <a:pt x="888" y="1076"/>
                    <a:pt x="2463" y="140"/>
                  </a:cubicBezTo>
                  <a:cubicBezTo>
                    <a:pt x="2349" y="72"/>
                    <a:pt x="2235" y="3"/>
                    <a:pt x="2098" y="3"/>
                  </a:cubicBezTo>
                  <a:cubicBezTo>
                    <a:pt x="2078" y="1"/>
                    <a:pt x="2058" y="1"/>
                    <a:pt x="2038" y="1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g1cb50470528_4_11"/>
            <p:cNvSpPr/>
            <p:nvPr/>
          </p:nvSpPr>
          <p:spPr>
            <a:xfrm>
              <a:off x="6007777" y="2785257"/>
              <a:ext cx="65387" cy="128410"/>
            </a:xfrm>
            <a:custGeom>
              <a:rect b="b" l="l" r="r" t="t"/>
              <a:pathLst>
                <a:path extrusionOk="0" h="7443" w="3790">
                  <a:moveTo>
                    <a:pt x="2144" y="0"/>
                  </a:moveTo>
                  <a:cubicBezTo>
                    <a:pt x="917" y="0"/>
                    <a:pt x="158" y="3490"/>
                    <a:pt x="1" y="6713"/>
                  </a:cubicBezTo>
                  <a:cubicBezTo>
                    <a:pt x="1073" y="6941"/>
                    <a:pt x="2603" y="7192"/>
                    <a:pt x="3653" y="7443"/>
                  </a:cubicBezTo>
                  <a:cubicBezTo>
                    <a:pt x="3790" y="4841"/>
                    <a:pt x="3630" y="116"/>
                    <a:pt x="2192" y="2"/>
                  </a:cubicBezTo>
                  <a:cubicBezTo>
                    <a:pt x="2176" y="1"/>
                    <a:pt x="2160" y="0"/>
                    <a:pt x="2144" y="0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g1cb50470528_4_11"/>
            <p:cNvSpPr/>
            <p:nvPr/>
          </p:nvSpPr>
          <p:spPr>
            <a:xfrm>
              <a:off x="6007380" y="2784497"/>
              <a:ext cx="66577" cy="129963"/>
            </a:xfrm>
            <a:custGeom>
              <a:rect b="b" l="l" r="r" t="t"/>
              <a:pathLst>
                <a:path extrusionOk="0" h="7533" w="3859">
                  <a:moveTo>
                    <a:pt x="2125" y="87"/>
                  </a:moveTo>
                  <a:cubicBezTo>
                    <a:pt x="2147" y="87"/>
                    <a:pt x="2169" y="89"/>
                    <a:pt x="2192" y="92"/>
                  </a:cubicBezTo>
                  <a:cubicBezTo>
                    <a:pt x="3607" y="206"/>
                    <a:pt x="3767" y="4908"/>
                    <a:pt x="3630" y="7418"/>
                  </a:cubicBezTo>
                  <a:cubicBezTo>
                    <a:pt x="2991" y="7281"/>
                    <a:pt x="2192" y="7122"/>
                    <a:pt x="1416" y="6985"/>
                  </a:cubicBezTo>
                  <a:cubicBezTo>
                    <a:pt x="937" y="6893"/>
                    <a:pt x="480" y="6802"/>
                    <a:pt x="69" y="6734"/>
                  </a:cubicBezTo>
                  <a:cubicBezTo>
                    <a:pt x="206" y="4109"/>
                    <a:pt x="731" y="1119"/>
                    <a:pt x="1667" y="297"/>
                  </a:cubicBezTo>
                  <a:cubicBezTo>
                    <a:pt x="1827" y="157"/>
                    <a:pt x="1969" y="87"/>
                    <a:pt x="2125" y="87"/>
                  </a:cubicBezTo>
                  <a:close/>
                  <a:moveTo>
                    <a:pt x="2215" y="0"/>
                  </a:moveTo>
                  <a:cubicBezTo>
                    <a:pt x="2009" y="0"/>
                    <a:pt x="1804" y="69"/>
                    <a:pt x="1621" y="228"/>
                  </a:cubicBezTo>
                  <a:cubicBezTo>
                    <a:pt x="663" y="1073"/>
                    <a:pt x="115" y="4109"/>
                    <a:pt x="1" y="6757"/>
                  </a:cubicBezTo>
                  <a:lnTo>
                    <a:pt x="1" y="6802"/>
                  </a:lnTo>
                  <a:lnTo>
                    <a:pt x="24" y="6802"/>
                  </a:lnTo>
                  <a:cubicBezTo>
                    <a:pt x="435" y="6893"/>
                    <a:pt x="891" y="6962"/>
                    <a:pt x="1393" y="7053"/>
                  </a:cubicBezTo>
                  <a:cubicBezTo>
                    <a:pt x="2192" y="7213"/>
                    <a:pt x="3014" y="7373"/>
                    <a:pt x="3676" y="7533"/>
                  </a:cubicBezTo>
                  <a:lnTo>
                    <a:pt x="3721" y="7533"/>
                  </a:lnTo>
                  <a:lnTo>
                    <a:pt x="3721" y="7487"/>
                  </a:lnTo>
                  <a:cubicBezTo>
                    <a:pt x="3858" y="4953"/>
                    <a:pt x="3699" y="137"/>
                    <a:pt x="2215" y="0"/>
                  </a:cubicBezTo>
                  <a:close/>
                </a:path>
              </a:pathLst>
            </a:custGeom>
            <a:solidFill>
              <a:srgbClr val="DBD0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g1cb50470528_4_11"/>
            <p:cNvSpPr/>
            <p:nvPr/>
          </p:nvSpPr>
          <p:spPr>
            <a:xfrm>
              <a:off x="5717952" y="2586163"/>
              <a:ext cx="305990" cy="315945"/>
            </a:xfrm>
            <a:custGeom>
              <a:rect b="b" l="l" r="r" t="t"/>
              <a:pathLst>
                <a:path extrusionOk="0" h="18313" w="17736">
                  <a:moveTo>
                    <a:pt x="15232" y="0"/>
                  </a:moveTo>
                  <a:cubicBezTo>
                    <a:pt x="15077" y="0"/>
                    <a:pt x="14918" y="41"/>
                    <a:pt x="14768" y="129"/>
                  </a:cubicBezTo>
                  <a:lnTo>
                    <a:pt x="457" y="8620"/>
                  </a:lnTo>
                  <a:cubicBezTo>
                    <a:pt x="183" y="8780"/>
                    <a:pt x="0" y="9100"/>
                    <a:pt x="0" y="9419"/>
                  </a:cubicBezTo>
                  <a:lnTo>
                    <a:pt x="0" y="17385"/>
                  </a:lnTo>
                  <a:cubicBezTo>
                    <a:pt x="0" y="17921"/>
                    <a:pt x="445" y="18313"/>
                    <a:pt x="929" y="18313"/>
                  </a:cubicBezTo>
                  <a:cubicBezTo>
                    <a:pt x="1084" y="18313"/>
                    <a:pt x="1243" y="18273"/>
                    <a:pt x="1393" y="18184"/>
                  </a:cubicBezTo>
                  <a:lnTo>
                    <a:pt x="15544" y="9853"/>
                  </a:lnTo>
                  <a:lnTo>
                    <a:pt x="17735" y="8552"/>
                  </a:lnTo>
                  <a:lnTo>
                    <a:pt x="16161" y="8392"/>
                  </a:lnTo>
                  <a:lnTo>
                    <a:pt x="16161" y="928"/>
                  </a:lnTo>
                  <a:cubicBezTo>
                    <a:pt x="16161" y="392"/>
                    <a:pt x="15715" y="0"/>
                    <a:pt x="1523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E2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g1cb50470528_4_11"/>
            <p:cNvSpPr/>
            <p:nvPr/>
          </p:nvSpPr>
          <p:spPr>
            <a:xfrm>
              <a:off x="6231059" y="1865474"/>
              <a:ext cx="305990" cy="315652"/>
            </a:xfrm>
            <a:custGeom>
              <a:rect b="b" l="l" r="r" t="t"/>
              <a:pathLst>
                <a:path extrusionOk="0" h="18296" w="17736">
                  <a:moveTo>
                    <a:pt x="15242" y="0"/>
                  </a:moveTo>
                  <a:cubicBezTo>
                    <a:pt x="15084" y="0"/>
                    <a:pt x="14921" y="41"/>
                    <a:pt x="14769" y="132"/>
                  </a:cubicBezTo>
                  <a:lnTo>
                    <a:pt x="457" y="8600"/>
                  </a:lnTo>
                  <a:cubicBezTo>
                    <a:pt x="160" y="8783"/>
                    <a:pt x="1" y="9080"/>
                    <a:pt x="1" y="9399"/>
                  </a:cubicBezTo>
                  <a:lnTo>
                    <a:pt x="1" y="17365"/>
                  </a:lnTo>
                  <a:cubicBezTo>
                    <a:pt x="1" y="17914"/>
                    <a:pt x="440" y="18296"/>
                    <a:pt x="919" y="18296"/>
                  </a:cubicBezTo>
                  <a:cubicBezTo>
                    <a:pt x="1078" y="18296"/>
                    <a:pt x="1240" y="18255"/>
                    <a:pt x="1393" y="18164"/>
                  </a:cubicBezTo>
                  <a:lnTo>
                    <a:pt x="15545" y="9833"/>
                  </a:lnTo>
                  <a:lnTo>
                    <a:pt x="17736" y="8532"/>
                  </a:lnTo>
                  <a:lnTo>
                    <a:pt x="16161" y="8372"/>
                  </a:lnTo>
                  <a:lnTo>
                    <a:pt x="16161" y="931"/>
                  </a:lnTo>
                  <a:cubicBezTo>
                    <a:pt x="16161" y="382"/>
                    <a:pt x="15722" y="0"/>
                    <a:pt x="1524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E2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g1cb50470528_4_11"/>
            <p:cNvSpPr/>
            <p:nvPr/>
          </p:nvSpPr>
          <p:spPr>
            <a:xfrm>
              <a:off x="7224993" y="2957057"/>
              <a:ext cx="304817" cy="337028"/>
            </a:xfrm>
            <a:custGeom>
              <a:rect b="b" l="l" r="r" t="t"/>
              <a:pathLst>
                <a:path extrusionOk="0" h="19535" w="17668">
                  <a:moveTo>
                    <a:pt x="16749" y="1"/>
                  </a:moveTo>
                  <a:cubicBezTo>
                    <a:pt x="16590" y="1"/>
                    <a:pt x="16428" y="42"/>
                    <a:pt x="16275" y="133"/>
                  </a:cubicBezTo>
                  <a:lnTo>
                    <a:pt x="1964" y="8601"/>
                  </a:lnTo>
                  <a:cubicBezTo>
                    <a:pt x="1667" y="8783"/>
                    <a:pt x="1507" y="9080"/>
                    <a:pt x="1507" y="9400"/>
                  </a:cubicBezTo>
                  <a:lnTo>
                    <a:pt x="1507" y="17274"/>
                  </a:lnTo>
                  <a:lnTo>
                    <a:pt x="1" y="19534"/>
                  </a:lnTo>
                  <a:lnTo>
                    <a:pt x="1" y="19534"/>
                  </a:lnTo>
                  <a:lnTo>
                    <a:pt x="2648" y="18279"/>
                  </a:lnTo>
                  <a:cubicBezTo>
                    <a:pt x="2740" y="18256"/>
                    <a:pt x="2808" y="18210"/>
                    <a:pt x="2899" y="18165"/>
                  </a:cubicBezTo>
                  <a:lnTo>
                    <a:pt x="17211" y="9742"/>
                  </a:lnTo>
                  <a:cubicBezTo>
                    <a:pt x="17485" y="9582"/>
                    <a:pt x="17667" y="9263"/>
                    <a:pt x="17667" y="8943"/>
                  </a:cubicBezTo>
                  <a:lnTo>
                    <a:pt x="17667" y="932"/>
                  </a:lnTo>
                  <a:cubicBezTo>
                    <a:pt x="17667" y="382"/>
                    <a:pt x="17228" y="1"/>
                    <a:pt x="1674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E2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g1cb50470528_4_11"/>
            <p:cNvSpPr/>
            <p:nvPr/>
          </p:nvSpPr>
          <p:spPr>
            <a:xfrm>
              <a:off x="5348180" y="3031139"/>
              <a:ext cx="302057" cy="338943"/>
            </a:xfrm>
            <a:custGeom>
              <a:rect b="b" l="l" r="r" t="t"/>
              <a:pathLst>
                <a:path extrusionOk="0" h="19646" w="17508">
                  <a:moveTo>
                    <a:pt x="929" y="1"/>
                  </a:moveTo>
                  <a:cubicBezTo>
                    <a:pt x="445" y="1"/>
                    <a:pt x="0" y="393"/>
                    <a:pt x="0" y="929"/>
                  </a:cubicBezTo>
                  <a:lnTo>
                    <a:pt x="0" y="8940"/>
                  </a:lnTo>
                  <a:cubicBezTo>
                    <a:pt x="0" y="9283"/>
                    <a:pt x="160" y="9579"/>
                    <a:pt x="457" y="9739"/>
                  </a:cubicBezTo>
                  <a:lnTo>
                    <a:pt x="14768" y="18185"/>
                  </a:lnTo>
                  <a:cubicBezTo>
                    <a:pt x="14837" y="18230"/>
                    <a:pt x="14928" y="18253"/>
                    <a:pt x="15019" y="18276"/>
                  </a:cubicBezTo>
                  <a:lnTo>
                    <a:pt x="15019" y="18299"/>
                  </a:lnTo>
                  <a:lnTo>
                    <a:pt x="17507" y="19645"/>
                  </a:lnTo>
                  <a:lnTo>
                    <a:pt x="16161" y="17294"/>
                  </a:lnTo>
                  <a:lnTo>
                    <a:pt x="16161" y="9420"/>
                  </a:lnTo>
                  <a:cubicBezTo>
                    <a:pt x="16161" y="9077"/>
                    <a:pt x="15978" y="8781"/>
                    <a:pt x="15704" y="8621"/>
                  </a:cubicBezTo>
                  <a:lnTo>
                    <a:pt x="1393" y="130"/>
                  </a:lnTo>
                  <a:cubicBezTo>
                    <a:pt x="1243" y="41"/>
                    <a:pt x="1084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E2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g1cb50470528_4_11"/>
            <p:cNvSpPr/>
            <p:nvPr/>
          </p:nvSpPr>
          <p:spPr>
            <a:xfrm>
              <a:off x="6026289" y="3934359"/>
              <a:ext cx="97684" cy="278438"/>
            </a:xfrm>
            <a:custGeom>
              <a:rect b="b" l="l" r="r" t="t"/>
              <a:pathLst>
                <a:path extrusionOk="0" h="16139" w="5662">
                  <a:moveTo>
                    <a:pt x="2831" y="1"/>
                  </a:moveTo>
                  <a:lnTo>
                    <a:pt x="0" y="846"/>
                  </a:lnTo>
                  <a:lnTo>
                    <a:pt x="183" y="16138"/>
                  </a:lnTo>
                  <a:lnTo>
                    <a:pt x="799" y="16138"/>
                  </a:lnTo>
                  <a:lnTo>
                    <a:pt x="799" y="12601"/>
                  </a:lnTo>
                  <a:cubicBezTo>
                    <a:pt x="799" y="12601"/>
                    <a:pt x="1438" y="16138"/>
                    <a:pt x="2739" y="16138"/>
                  </a:cubicBezTo>
                  <a:lnTo>
                    <a:pt x="5661" y="16138"/>
                  </a:lnTo>
                  <a:cubicBezTo>
                    <a:pt x="5661" y="16138"/>
                    <a:pt x="5433" y="14244"/>
                    <a:pt x="4109" y="14061"/>
                  </a:cubicBezTo>
                  <a:cubicBezTo>
                    <a:pt x="1826" y="13742"/>
                    <a:pt x="2831" y="1"/>
                    <a:pt x="2831" y="1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g1cb50470528_4_11"/>
            <p:cNvSpPr/>
            <p:nvPr/>
          </p:nvSpPr>
          <p:spPr>
            <a:xfrm>
              <a:off x="6028256" y="4104486"/>
              <a:ext cx="95717" cy="108311"/>
            </a:xfrm>
            <a:custGeom>
              <a:rect b="b" l="l" r="r" t="t"/>
              <a:pathLst>
                <a:path extrusionOk="0" h="6278" w="5548">
                  <a:moveTo>
                    <a:pt x="1" y="1"/>
                  </a:moveTo>
                  <a:lnTo>
                    <a:pt x="69" y="6277"/>
                  </a:lnTo>
                  <a:lnTo>
                    <a:pt x="685" y="6277"/>
                  </a:lnTo>
                  <a:lnTo>
                    <a:pt x="685" y="2740"/>
                  </a:lnTo>
                  <a:cubicBezTo>
                    <a:pt x="685" y="2740"/>
                    <a:pt x="1324" y="6277"/>
                    <a:pt x="2625" y="6277"/>
                  </a:cubicBezTo>
                  <a:lnTo>
                    <a:pt x="5547" y="6277"/>
                  </a:lnTo>
                  <a:cubicBezTo>
                    <a:pt x="5547" y="6277"/>
                    <a:pt x="5387" y="4999"/>
                    <a:pt x="4611" y="4429"/>
                  </a:cubicBezTo>
                  <a:cubicBezTo>
                    <a:pt x="4439" y="4445"/>
                    <a:pt x="4278" y="4452"/>
                    <a:pt x="4128" y="4452"/>
                  </a:cubicBezTo>
                  <a:cubicBezTo>
                    <a:pt x="2341" y="4452"/>
                    <a:pt x="2011" y="3351"/>
                    <a:pt x="1758" y="1667"/>
                  </a:cubicBezTo>
                  <a:cubicBezTo>
                    <a:pt x="1553" y="320"/>
                    <a:pt x="548" y="46"/>
                    <a:pt x="1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g1cb50470528_4_11"/>
            <p:cNvSpPr/>
            <p:nvPr/>
          </p:nvSpPr>
          <p:spPr>
            <a:xfrm>
              <a:off x="6011711" y="3941847"/>
              <a:ext cx="69717" cy="146905"/>
            </a:xfrm>
            <a:custGeom>
              <a:rect b="b" l="l" r="r" t="t"/>
              <a:pathLst>
                <a:path extrusionOk="0" h="8515" w="4041">
                  <a:moveTo>
                    <a:pt x="4041" y="1"/>
                  </a:moveTo>
                  <a:lnTo>
                    <a:pt x="1" y="1758"/>
                  </a:lnTo>
                  <a:lnTo>
                    <a:pt x="663" y="8514"/>
                  </a:lnTo>
                  <a:lnTo>
                    <a:pt x="3721" y="8514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g1cb50470528_4_11"/>
            <p:cNvSpPr/>
            <p:nvPr/>
          </p:nvSpPr>
          <p:spPr>
            <a:xfrm>
              <a:off x="5915235" y="3900113"/>
              <a:ext cx="97684" cy="278421"/>
            </a:xfrm>
            <a:custGeom>
              <a:rect b="b" l="l" r="r" t="t"/>
              <a:pathLst>
                <a:path extrusionOk="0" h="16138" w="5662">
                  <a:moveTo>
                    <a:pt x="2831" y="0"/>
                  </a:moveTo>
                  <a:lnTo>
                    <a:pt x="1" y="845"/>
                  </a:lnTo>
                  <a:lnTo>
                    <a:pt x="183" y="16138"/>
                  </a:lnTo>
                  <a:lnTo>
                    <a:pt x="800" y="16138"/>
                  </a:lnTo>
                  <a:lnTo>
                    <a:pt x="800" y="12577"/>
                  </a:lnTo>
                  <a:cubicBezTo>
                    <a:pt x="800" y="12577"/>
                    <a:pt x="1439" y="16138"/>
                    <a:pt x="2740" y="16138"/>
                  </a:cubicBezTo>
                  <a:lnTo>
                    <a:pt x="5661" y="16138"/>
                  </a:lnTo>
                  <a:cubicBezTo>
                    <a:pt x="5661" y="16138"/>
                    <a:pt x="5456" y="14220"/>
                    <a:pt x="4109" y="14038"/>
                  </a:cubicBezTo>
                  <a:cubicBezTo>
                    <a:pt x="1827" y="13741"/>
                    <a:pt x="2831" y="0"/>
                    <a:pt x="2831" y="0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g1cb50470528_4_11"/>
            <p:cNvSpPr/>
            <p:nvPr/>
          </p:nvSpPr>
          <p:spPr>
            <a:xfrm>
              <a:off x="5917202" y="4070223"/>
              <a:ext cx="95717" cy="108311"/>
            </a:xfrm>
            <a:custGeom>
              <a:rect b="b" l="l" r="r" t="t"/>
              <a:pathLst>
                <a:path extrusionOk="0" h="6278" w="5548">
                  <a:moveTo>
                    <a:pt x="1" y="1"/>
                  </a:moveTo>
                  <a:lnTo>
                    <a:pt x="69" y="6278"/>
                  </a:lnTo>
                  <a:lnTo>
                    <a:pt x="686" y="6278"/>
                  </a:lnTo>
                  <a:lnTo>
                    <a:pt x="686" y="2717"/>
                  </a:lnTo>
                  <a:cubicBezTo>
                    <a:pt x="686" y="2717"/>
                    <a:pt x="1325" y="6278"/>
                    <a:pt x="2626" y="6278"/>
                  </a:cubicBezTo>
                  <a:lnTo>
                    <a:pt x="5547" y="6278"/>
                  </a:lnTo>
                  <a:cubicBezTo>
                    <a:pt x="5547" y="6278"/>
                    <a:pt x="5410" y="4999"/>
                    <a:pt x="4612" y="4429"/>
                  </a:cubicBezTo>
                  <a:cubicBezTo>
                    <a:pt x="4442" y="4445"/>
                    <a:pt x="4284" y="4452"/>
                    <a:pt x="4135" y="4452"/>
                  </a:cubicBezTo>
                  <a:cubicBezTo>
                    <a:pt x="2342" y="4452"/>
                    <a:pt x="2011" y="3330"/>
                    <a:pt x="1758" y="1644"/>
                  </a:cubicBezTo>
                  <a:cubicBezTo>
                    <a:pt x="1553" y="320"/>
                    <a:pt x="549" y="46"/>
                    <a:pt x="1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g1cb50470528_4_11"/>
            <p:cNvSpPr/>
            <p:nvPr/>
          </p:nvSpPr>
          <p:spPr>
            <a:xfrm>
              <a:off x="5900674" y="3907204"/>
              <a:ext cx="69717" cy="146888"/>
            </a:xfrm>
            <a:custGeom>
              <a:rect b="b" l="l" r="r" t="t"/>
              <a:pathLst>
                <a:path extrusionOk="0" h="8514" w="4041">
                  <a:moveTo>
                    <a:pt x="4040" y="0"/>
                  </a:moveTo>
                  <a:lnTo>
                    <a:pt x="0" y="1758"/>
                  </a:lnTo>
                  <a:lnTo>
                    <a:pt x="662" y="8514"/>
                  </a:lnTo>
                  <a:lnTo>
                    <a:pt x="3721" y="8514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g1cb50470528_4_11"/>
            <p:cNvSpPr/>
            <p:nvPr/>
          </p:nvSpPr>
          <p:spPr>
            <a:xfrm>
              <a:off x="5820329" y="3794442"/>
              <a:ext cx="178408" cy="132862"/>
            </a:xfrm>
            <a:custGeom>
              <a:rect b="b" l="l" r="r" t="t"/>
              <a:pathLst>
                <a:path extrusionOk="0" h="7701" w="10341">
                  <a:moveTo>
                    <a:pt x="6978" y="0"/>
                  </a:moveTo>
                  <a:cubicBezTo>
                    <a:pt x="4315" y="0"/>
                    <a:pt x="1" y="3249"/>
                    <a:pt x="1" y="3249"/>
                  </a:cubicBezTo>
                  <a:lnTo>
                    <a:pt x="1233" y="7700"/>
                  </a:lnTo>
                  <a:lnTo>
                    <a:pt x="10227" y="3249"/>
                  </a:lnTo>
                  <a:cubicBezTo>
                    <a:pt x="10227" y="3249"/>
                    <a:pt x="10341" y="1332"/>
                    <a:pt x="7944" y="191"/>
                  </a:cubicBezTo>
                  <a:cubicBezTo>
                    <a:pt x="7661" y="59"/>
                    <a:pt x="7334" y="0"/>
                    <a:pt x="6978" y="0"/>
                  </a:cubicBezTo>
                  <a:close/>
                </a:path>
              </a:pathLst>
            </a:custGeom>
            <a:solidFill>
              <a:srgbClr val="565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g1cb50470528_4_11"/>
            <p:cNvSpPr/>
            <p:nvPr/>
          </p:nvSpPr>
          <p:spPr>
            <a:xfrm>
              <a:off x="5875071" y="3845526"/>
              <a:ext cx="178011" cy="132568"/>
            </a:xfrm>
            <a:custGeom>
              <a:rect b="b" l="l" r="r" t="t"/>
              <a:pathLst>
                <a:path extrusionOk="0" h="7684" w="10318">
                  <a:moveTo>
                    <a:pt x="6948" y="0"/>
                  </a:moveTo>
                  <a:cubicBezTo>
                    <a:pt x="4300" y="0"/>
                    <a:pt x="1" y="3256"/>
                    <a:pt x="1" y="3256"/>
                  </a:cubicBezTo>
                  <a:lnTo>
                    <a:pt x="1210" y="7684"/>
                  </a:lnTo>
                  <a:lnTo>
                    <a:pt x="10203" y="3256"/>
                  </a:lnTo>
                  <a:cubicBezTo>
                    <a:pt x="10203" y="3256"/>
                    <a:pt x="10318" y="1315"/>
                    <a:pt x="7921" y="197"/>
                  </a:cubicBezTo>
                  <a:cubicBezTo>
                    <a:pt x="7637" y="60"/>
                    <a:pt x="7308" y="0"/>
                    <a:pt x="6948" y="0"/>
                  </a:cubicBez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g1cb50470528_4_11"/>
            <p:cNvSpPr/>
            <p:nvPr/>
          </p:nvSpPr>
          <p:spPr>
            <a:xfrm>
              <a:off x="5834114" y="3596452"/>
              <a:ext cx="250075" cy="193797"/>
            </a:xfrm>
            <a:custGeom>
              <a:rect b="b" l="l" r="r" t="t"/>
              <a:pathLst>
                <a:path extrusionOk="0" h="11233" w="14495">
                  <a:moveTo>
                    <a:pt x="1570" y="1"/>
                  </a:moveTo>
                  <a:cubicBezTo>
                    <a:pt x="1322" y="1"/>
                    <a:pt x="1079" y="114"/>
                    <a:pt x="868" y="414"/>
                  </a:cubicBezTo>
                  <a:cubicBezTo>
                    <a:pt x="1" y="1646"/>
                    <a:pt x="982" y="4796"/>
                    <a:pt x="982" y="4796"/>
                  </a:cubicBezTo>
                  <a:lnTo>
                    <a:pt x="5410" y="11233"/>
                  </a:lnTo>
                  <a:lnTo>
                    <a:pt x="14495" y="6782"/>
                  </a:lnTo>
                  <a:cubicBezTo>
                    <a:pt x="14335" y="5709"/>
                    <a:pt x="13970" y="5298"/>
                    <a:pt x="13970" y="5298"/>
                  </a:cubicBezTo>
                  <a:lnTo>
                    <a:pt x="6529" y="7946"/>
                  </a:lnTo>
                  <a:lnTo>
                    <a:pt x="3151" y="1099"/>
                  </a:lnTo>
                  <a:cubicBezTo>
                    <a:pt x="3151" y="1099"/>
                    <a:pt x="2340" y="1"/>
                    <a:pt x="1570" y="1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g1cb50470528_4_11"/>
            <p:cNvSpPr/>
            <p:nvPr/>
          </p:nvSpPr>
          <p:spPr>
            <a:xfrm>
              <a:off x="6075114" y="3657146"/>
              <a:ext cx="63420" cy="56329"/>
            </a:xfrm>
            <a:custGeom>
              <a:rect b="b" l="l" r="r" t="t"/>
              <a:pathLst>
                <a:path extrusionOk="0" h="3265" w="3676">
                  <a:moveTo>
                    <a:pt x="3128" y="0"/>
                  </a:moveTo>
                  <a:lnTo>
                    <a:pt x="1279" y="342"/>
                  </a:lnTo>
                  <a:lnTo>
                    <a:pt x="1" y="1780"/>
                  </a:lnTo>
                  <a:lnTo>
                    <a:pt x="526" y="3264"/>
                  </a:lnTo>
                  <a:lnTo>
                    <a:pt x="2512" y="2419"/>
                  </a:lnTo>
                  <a:cubicBezTo>
                    <a:pt x="2512" y="2419"/>
                    <a:pt x="3059" y="2419"/>
                    <a:pt x="3310" y="2305"/>
                  </a:cubicBezTo>
                  <a:cubicBezTo>
                    <a:pt x="3562" y="2214"/>
                    <a:pt x="3516" y="2100"/>
                    <a:pt x="3516" y="2100"/>
                  </a:cubicBezTo>
                  <a:lnTo>
                    <a:pt x="2397" y="2100"/>
                  </a:lnTo>
                  <a:lnTo>
                    <a:pt x="1507" y="2419"/>
                  </a:lnTo>
                  <a:lnTo>
                    <a:pt x="1507" y="2419"/>
                  </a:lnTo>
                  <a:lnTo>
                    <a:pt x="2306" y="1895"/>
                  </a:lnTo>
                  <a:lnTo>
                    <a:pt x="3356" y="1621"/>
                  </a:lnTo>
                  <a:cubicBezTo>
                    <a:pt x="3676" y="1461"/>
                    <a:pt x="3653" y="1255"/>
                    <a:pt x="3653" y="1255"/>
                  </a:cubicBezTo>
                  <a:lnTo>
                    <a:pt x="3653" y="1255"/>
                  </a:lnTo>
                  <a:lnTo>
                    <a:pt x="2009" y="1506"/>
                  </a:lnTo>
                  <a:lnTo>
                    <a:pt x="1439" y="1780"/>
                  </a:lnTo>
                  <a:lnTo>
                    <a:pt x="1895" y="1347"/>
                  </a:lnTo>
                  <a:cubicBezTo>
                    <a:pt x="1895" y="1347"/>
                    <a:pt x="2238" y="1233"/>
                    <a:pt x="2808" y="1004"/>
                  </a:cubicBezTo>
                  <a:cubicBezTo>
                    <a:pt x="3402" y="776"/>
                    <a:pt x="3310" y="525"/>
                    <a:pt x="3310" y="525"/>
                  </a:cubicBezTo>
                  <a:lnTo>
                    <a:pt x="3310" y="525"/>
                  </a:lnTo>
                  <a:lnTo>
                    <a:pt x="1667" y="890"/>
                  </a:lnTo>
                  <a:lnTo>
                    <a:pt x="1233" y="1233"/>
                  </a:lnTo>
                  <a:lnTo>
                    <a:pt x="1233" y="1233"/>
                  </a:lnTo>
                  <a:lnTo>
                    <a:pt x="1507" y="753"/>
                  </a:lnTo>
                  <a:cubicBezTo>
                    <a:pt x="1507" y="753"/>
                    <a:pt x="2032" y="662"/>
                    <a:pt x="2603" y="479"/>
                  </a:cubicBezTo>
                  <a:cubicBezTo>
                    <a:pt x="3151" y="297"/>
                    <a:pt x="3128" y="0"/>
                    <a:pt x="3128" y="0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g1cb50470528_4_11"/>
            <p:cNvSpPr/>
            <p:nvPr/>
          </p:nvSpPr>
          <p:spPr>
            <a:xfrm>
              <a:off x="5665177" y="3045959"/>
              <a:ext cx="168954" cy="558032"/>
            </a:xfrm>
            <a:custGeom>
              <a:rect b="b" l="l" r="r" t="t"/>
              <a:pathLst>
                <a:path extrusionOk="0" h="32345" w="9793">
                  <a:moveTo>
                    <a:pt x="7614" y="0"/>
                  </a:moveTo>
                  <a:cubicBezTo>
                    <a:pt x="7311" y="0"/>
                    <a:pt x="6597" y="2854"/>
                    <a:pt x="6597" y="2854"/>
                  </a:cubicBezTo>
                  <a:cubicBezTo>
                    <a:pt x="6597" y="2854"/>
                    <a:pt x="6825" y="138"/>
                    <a:pt x="6711" y="138"/>
                  </a:cubicBezTo>
                  <a:cubicBezTo>
                    <a:pt x="6529" y="138"/>
                    <a:pt x="6552" y="458"/>
                    <a:pt x="6552" y="458"/>
                  </a:cubicBezTo>
                  <a:lnTo>
                    <a:pt x="5981" y="4406"/>
                  </a:lnTo>
                  <a:lnTo>
                    <a:pt x="1416" y="17668"/>
                  </a:lnTo>
                  <a:cubicBezTo>
                    <a:pt x="1416" y="17668"/>
                    <a:pt x="1" y="32276"/>
                    <a:pt x="2329" y="32345"/>
                  </a:cubicBezTo>
                  <a:cubicBezTo>
                    <a:pt x="2334" y="32345"/>
                    <a:pt x="2340" y="32345"/>
                    <a:pt x="2345" y="32345"/>
                  </a:cubicBezTo>
                  <a:cubicBezTo>
                    <a:pt x="4655" y="32345"/>
                    <a:pt x="4178" y="17599"/>
                    <a:pt x="4178" y="17599"/>
                  </a:cubicBezTo>
                  <a:lnTo>
                    <a:pt x="7579" y="5068"/>
                  </a:lnTo>
                  <a:cubicBezTo>
                    <a:pt x="7579" y="5068"/>
                    <a:pt x="9793" y="2763"/>
                    <a:pt x="9564" y="2535"/>
                  </a:cubicBezTo>
                  <a:cubicBezTo>
                    <a:pt x="9547" y="2513"/>
                    <a:pt x="9520" y="2503"/>
                    <a:pt x="9486" y="2503"/>
                  </a:cubicBezTo>
                  <a:cubicBezTo>
                    <a:pt x="9128" y="2503"/>
                    <a:pt x="7967" y="3608"/>
                    <a:pt x="7967" y="3608"/>
                  </a:cubicBezTo>
                  <a:cubicBezTo>
                    <a:pt x="7967" y="3608"/>
                    <a:pt x="9405" y="640"/>
                    <a:pt x="9108" y="617"/>
                  </a:cubicBezTo>
                  <a:cubicBezTo>
                    <a:pt x="9106" y="617"/>
                    <a:pt x="9103" y="617"/>
                    <a:pt x="9101" y="617"/>
                  </a:cubicBezTo>
                  <a:cubicBezTo>
                    <a:pt x="8813" y="617"/>
                    <a:pt x="7647" y="3151"/>
                    <a:pt x="7647" y="3151"/>
                  </a:cubicBezTo>
                  <a:cubicBezTo>
                    <a:pt x="7647" y="3151"/>
                    <a:pt x="8811" y="1"/>
                    <a:pt x="8583" y="1"/>
                  </a:cubicBezTo>
                  <a:cubicBezTo>
                    <a:pt x="8378" y="1"/>
                    <a:pt x="7054" y="3014"/>
                    <a:pt x="7054" y="3014"/>
                  </a:cubicBezTo>
                  <a:cubicBezTo>
                    <a:pt x="7054" y="3014"/>
                    <a:pt x="7921" y="47"/>
                    <a:pt x="7624" y="1"/>
                  </a:cubicBezTo>
                  <a:cubicBezTo>
                    <a:pt x="7621" y="0"/>
                    <a:pt x="7617" y="0"/>
                    <a:pt x="7614" y="0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g1cb50470528_4_11"/>
            <p:cNvSpPr/>
            <p:nvPr/>
          </p:nvSpPr>
          <p:spPr>
            <a:xfrm>
              <a:off x="5665177" y="3540882"/>
              <a:ext cx="223299" cy="308043"/>
            </a:xfrm>
            <a:custGeom>
              <a:rect b="b" l="l" r="r" t="t"/>
              <a:pathLst>
                <a:path extrusionOk="0" h="17855" w="12943">
                  <a:moveTo>
                    <a:pt x="4988" y="1"/>
                  </a:moveTo>
                  <a:cubicBezTo>
                    <a:pt x="4091" y="1"/>
                    <a:pt x="1498" y="109"/>
                    <a:pt x="822" y="1329"/>
                  </a:cubicBezTo>
                  <a:cubicBezTo>
                    <a:pt x="1" y="2836"/>
                    <a:pt x="480" y="12811"/>
                    <a:pt x="480" y="12811"/>
                  </a:cubicBezTo>
                  <a:lnTo>
                    <a:pt x="10112" y="17855"/>
                  </a:lnTo>
                  <a:lnTo>
                    <a:pt x="12943" y="4320"/>
                  </a:lnTo>
                  <a:lnTo>
                    <a:pt x="9701" y="1329"/>
                  </a:lnTo>
                  <a:lnTo>
                    <a:pt x="5296" y="6"/>
                  </a:lnTo>
                  <a:cubicBezTo>
                    <a:pt x="5296" y="6"/>
                    <a:pt x="5181" y="1"/>
                    <a:pt x="4988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g1cb50470528_4_11"/>
            <p:cNvSpPr/>
            <p:nvPr/>
          </p:nvSpPr>
          <p:spPr>
            <a:xfrm>
              <a:off x="5665177" y="3550819"/>
              <a:ext cx="178408" cy="298106"/>
            </a:xfrm>
            <a:custGeom>
              <a:rect b="b" l="l" r="r" t="t"/>
              <a:pathLst>
                <a:path extrusionOk="0" h="17279" w="10341">
                  <a:moveTo>
                    <a:pt x="1713" y="0"/>
                  </a:moveTo>
                  <a:lnTo>
                    <a:pt x="1713" y="0"/>
                  </a:lnTo>
                  <a:cubicBezTo>
                    <a:pt x="1325" y="183"/>
                    <a:pt x="1005" y="434"/>
                    <a:pt x="822" y="753"/>
                  </a:cubicBezTo>
                  <a:cubicBezTo>
                    <a:pt x="1" y="2260"/>
                    <a:pt x="480" y="12235"/>
                    <a:pt x="480" y="12235"/>
                  </a:cubicBezTo>
                  <a:lnTo>
                    <a:pt x="10112" y="17279"/>
                  </a:lnTo>
                  <a:lnTo>
                    <a:pt x="10341" y="16138"/>
                  </a:lnTo>
                  <a:lnTo>
                    <a:pt x="1370" y="11436"/>
                  </a:lnTo>
                  <a:cubicBezTo>
                    <a:pt x="1370" y="11436"/>
                    <a:pt x="914" y="1598"/>
                    <a:pt x="1713" y="0"/>
                  </a:cubicBez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g1cb50470528_4_11"/>
            <p:cNvSpPr/>
            <p:nvPr/>
          </p:nvSpPr>
          <p:spPr>
            <a:xfrm>
              <a:off x="5838444" y="3589948"/>
              <a:ext cx="85866" cy="130653"/>
            </a:xfrm>
            <a:custGeom>
              <a:rect b="b" l="l" r="r" t="t"/>
              <a:pathLst>
                <a:path extrusionOk="0" h="7573" w="4977">
                  <a:moveTo>
                    <a:pt x="2516" y="0"/>
                  </a:moveTo>
                  <a:cubicBezTo>
                    <a:pt x="1685" y="0"/>
                    <a:pt x="806" y="233"/>
                    <a:pt x="457" y="996"/>
                  </a:cubicBezTo>
                  <a:cubicBezTo>
                    <a:pt x="1" y="1978"/>
                    <a:pt x="69" y="3461"/>
                    <a:pt x="275" y="4488"/>
                  </a:cubicBezTo>
                  <a:cubicBezTo>
                    <a:pt x="412" y="5310"/>
                    <a:pt x="708" y="6086"/>
                    <a:pt x="1165" y="6794"/>
                  </a:cubicBezTo>
                  <a:cubicBezTo>
                    <a:pt x="1370" y="7159"/>
                    <a:pt x="1667" y="7524"/>
                    <a:pt x="2078" y="7570"/>
                  </a:cubicBezTo>
                  <a:cubicBezTo>
                    <a:pt x="2098" y="7572"/>
                    <a:pt x="2118" y="7572"/>
                    <a:pt x="2138" y="7572"/>
                  </a:cubicBezTo>
                  <a:cubicBezTo>
                    <a:pt x="2391" y="7572"/>
                    <a:pt x="2637" y="7441"/>
                    <a:pt x="2785" y="7250"/>
                  </a:cubicBezTo>
                  <a:cubicBezTo>
                    <a:pt x="2945" y="7022"/>
                    <a:pt x="2968" y="6703"/>
                    <a:pt x="2854" y="6474"/>
                  </a:cubicBezTo>
                  <a:lnTo>
                    <a:pt x="2854" y="6474"/>
                  </a:lnTo>
                  <a:cubicBezTo>
                    <a:pt x="2937" y="6505"/>
                    <a:pt x="3023" y="6520"/>
                    <a:pt x="3110" y="6520"/>
                  </a:cubicBezTo>
                  <a:cubicBezTo>
                    <a:pt x="3404" y="6520"/>
                    <a:pt x="3699" y="6351"/>
                    <a:pt x="3858" y="6086"/>
                  </a:cubicBezTo>
                  <a:cubicBezTo>
                    <a:pt x="4041" y="5767"/>
                    <a:pt x="3927" y="5287"/>
                    <a:pt x="3630" y="5059"/>
                  </a:cubicBezTo>
                  <a:cubicBezTo>
                    <a:pt x="4064" y="5059"/>
                    <a:pt x="4497" y="4854"/>
                    <a:pt x="4748" y="4534"/>
                  </a:cubicBezTo>
                  <a:cubicBezTo>
                    <a:pt x="4840" y="4397"/>
                    <a:pt x="4931" y="4260"/>
                    <a:pt x="4931" y="4123"/>
                  </a:cubicBezTo>
                  <a:cubicBezTo>
                    <a:pt x="4977" y="3712"/>
                    <a:pt x="4566" y="3393"/>
                    <a:pt x="4223" y="3187"/>
                  </a:cubicBezTo>
                  <a:cubicBezTo>
                    <a:pt x="4566" y="3028"/>
                    <a:pt x="4794" y="2640"/>
                    <a:pt x="4748" y="2252"/>
                  </a:cubicBezTo>
                  <a:cubicBezTo>
                    <a:pt x="4726" y="1864"/>
                    <a:pt x="4406" y="1521"/>
                    <a:pt x="4041" y="1453"/>
                  </a:cubicBezTo>
                  <a:cubicBezTo>
                    <a:pt x="4109" y="1019"/>
                    <a:pt x="4178" y="494"/>
                    <a:pt x="3813" y="243"/>
                  </a:cubicBezTo>
                  <a:cubicBezTo>
                    <a:pt x="3698" y="152"/>
                    <a:pt x="3539" y="106"/>
                    <a:pt x="3402" y="83"/>
                  </a:cubicBezTo>
                  <a:cubicBezTo>
                    <a:pt x="3134" y="33"/>
                    <a:pt x="2828" y="0"/>
                    <a:pt x="2516" y="0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g1cb50470528_4_11"/>
            <p:cNvSpPr/>
            <p:nvPr/>
          </p:nvSpPr>
          <p:spPr>
            <a:xfrm>
              <a:off x="5639574" y="3488624"/>
              <a:ext cx="118162" cy="104447"/>
            </a:xfrm>
            <a:custGeom>
              <a:rect b="b" l="l" r="r" t="t"/>
              <a:pathLst>
                <a:path extrusionOk="0" h="6054" w="6849">
                  <a:moveTo>
                    <a:pt x="4503" y="0"/>
                  </a:moveTo>
                  <a:cubicBezTo>
                    <a:pt x="4440" y="0"/>
                    <a:pt x="4377" y="7"/>
                    <a:pt x="4315" y="22"/>
                  </a:cubicBezTo>
                  <a:cubicBezTo>
                    <a:pt x="3950" y="113"/>
                    <a:pt x="3676" y="501"/>
                    <a:pt x="3699" y="889"/>
                  </a:cubicBezTo>
                  <a:cubicBezTo>
                    <a:pt x="3453" y="602"/>
                    <a:pt x="3078" y="426"/>
                    <a:pt x="2690" y="426"/>
                  </a:cubicBezTo>
                  <a:cubicBezTo>
                    <a:pt x="2646" y="426"/>
                    <a:pt x="2602" y="428"/>
                    <a:pt x="2557" y="432"/>
                  </a:cubicBezTo>
                  <a:cubicBezTo>
                    <a:pt x="2398" y="432"/>
                    <a:pt x="2261" y="478"/>
                    <a:pt x="2124" y="569"/>
                  </a:cubicBezTo>
                  <a:cubicBezTo>
                    <a:pt x="1804" y="821"/>
                    <a:pt x="1850" y="1323"/>
                    <a:pt x="1941" y="1734"/>
                  </a:cubicBezTo>
                  <a:cubicBezTo>
                    <a:pt x="1829" y="1684"/>
                    <a:pt x="1710" y="1661"/>
                    <a:pt x="1592" y="1661"/>
                  </a:cubicBezTo>
                  <a:cubicBezTo>
                    <a:pt x="1327" y="1661"/>
                    <a:pt x="1065" y="1779"/>
                    <a:pt x="891" y="1985"/>
                  </a:cubicBezTo>
                  <a:cubicBezTo>
                    <a:pt x="640" y="2259"/>
                    <a:pt x="594" y="2715"/>
                    <a:pt x="800" y="3057"/>
                  </a:cubicBezTo>
                  <a:cubicBezTo>
                    <a:pt x="435" y="3286"/>
                    <a:pt x="1" y="3605"/>
                    <a:pt x="69" y="4039"/>
                  </a:cubicBezTo>
                  <a:cubicBezTo>
                    <a:pt x="92" y="4176"/>
                    <a:pt x="161" y="4313"/>
                    <a:pt x="229" y="4450"/>
                  </a:cubicBezTo>
                  <a:cubicBezTo>
                    <a:pt x="681" y="5176"/>
                    <a:pt x="1537" y="6054"/>
                    <a:pt x="2464" y="6054"/>
                  </a:cubicBezTo>
                  <a:cubicBezTo>
                    <a:pt x="2616" y="6054"/>
                    <a:pt x="2769" y="6030"/>
                    <a:pt x="2923" y="5979"/>
                  </a:cubicBezTo>
                  <a:cubicBezTo>
                    <a:pt x="3950" y="5659"/>
                    <a:pt x="4977" y="4564"/>
                    <a:pt x="5593" y="3742"/>
                  </a:cubicBezTo>
                  <a:cubicBezTo>
                    <a:pt x="6073" y="3057"/>
                    <a:pt x="6461" y="2304"/>
                    <a:pt x="6666" y="1505"/>
                  </a:cubicBezTo>
                  <a:cubicBezTo>
                    <a:pt x="6780" y="1117"/>
                    <a:pt x="6849" y="638"/>
                    <a:pt x="6598" y="318"/>
                  </a:cubicBezTo>
                  <a:cubicBezTo>
                    <a:pt x="6461" y="123"/>
                    <a:pt x="6225" y="12"/>
                    <a:pt x="6002" y="12"/>
                  </a:cubicBezTo>
                  <a:cubicBezTo>
                    <a:pt x="5964" y="12"/>
                    <a:pt x="5927" y="15"/>
                    <a:pt x="5890" y="22"/>
                  </a:cubicBezTo>
                  <a:cubicBezTo>
                    <a:pt x="5616" y="44"/>
                    <a:pt x="5365" y="250"/>
                    <a:pt x="5274" y="501"/>
                  </a:cubicBezTo>
                  <a:cubicBezTo>
                    <a:pt x="5159" y="194"/>
                    <a:pt x="4834" y="0"/>
                    <a:pt x="4503" y="0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g1cb50470528_4_11"/>
            <p:cNvSpPr/>
            <p:nvPr/>
          </p:nvSpPr>
          <p:spPr>
            <a:xfrm>
              <a:off x="5689589" y="3270431"/>
              <a:ext cx="213465" cy="304714"/>
            </a:xfrm>
            <a:custGeom>
              <a:rect b="b" l="l" r="r" t="t"/>
              <a:pathLst>
                <a:path extrusionOk="0" h="17662" w="12373">
                  <a:moveTo>
                    <a:pt x="5547" y="1"/>
                  </a:moveTo>
                  <a:cubicBezTo>
                    <a:pt x="2489" y="1"/>
                    <a:pt x="1" y="2489"/>
                    <a:pt x="1" y="5570"/>
                  </a:cubicBezTo>
                  <a:cubicBezTo>
                    <a:pt x="1" y="8058"/>
                    <a:pt x="1621" y="10158"/>
                    <a:pt x="3881" y="10865"/>
                  </a:cubicBezTo>
                  <a:lnTo>
                    <a:pt x="3881" y="15682"/>
                  </a:lnTo>
                  <a:cubicBezTo>
                    <a:pt x="4381" y="17233"/>
                    <a:pt x="5315" y="17661"/>
                    <a:pt x="6194" y="17661"/>
                  </a:cubicBezTo>
                  <a:cubicBezTo>
                    <a:pt x="7281" y="17661"/>
                    <a:pt x="8286" y="17005"/>
                    <a:pt x="8286" y="17005"/>
                  </a:cubicBezTo>
                  <a:lnTo>
                    <a:pt x="8286" y="13353"/>
                  </a:lnTo>
                  <a:cubicBezTo>
                    <a:pt x="8811" y="13490"/>
                    <a:pt x="9359" y="13582"/>
                    <a:pt x="9930" y="13604"/>
                  </a:cubicBezTo>
                  <a:cubicBezTo>
                    <a:pt x="9930" y="13604"/>
                    <a:pt x="12372" y="8560"/>
                    <a:pt x="11208" y="4086"/>
                  </a:cubicBezTo>
                  <a:cubicBezTo>
                    <a:pt x="11208" y="4018"/>
                    <a:pt x="11185" y="3949"/>
                    <a:pt x="11162" y="3881"/>
                  </a:cubicBezTo>
                  <a:cubicBezTo>
                    <a:pt x="11094" y="3584"/>
                    <a:pt x="11003" y="3310"/>
                    <a:pt x="10888" y="3059"/>
                  </a:cubicBezTo>
                  <a:cubicBezTo>
                    <a:pt x="10888" y="3059"/>
                    <a:pt x="10888" y="3036"/>
                    <a:pt x="10888" y="3036"/>
                  </a:cubicBezTo>
                  <a:cubicBezTo>
                    <a:pt x="10090" y="1256"/>
                    <a:pt x="8286" y="1"/>
                    <a:pt x="6209" y="1"/>
                  </a:cubicBezTo>
                  <a:cubicBezTo>
                    <a:pt x="6095" y="1"/>
                    <a:pt x="6004" y="23"/>
                    <a:pt x="5890" y="23"/>
                  </a:cubicBezTo>
                  <a:cubicBezTo>
                    <a:pt x="5776" y="23"/>
                    <a:pt x="5661" y="1"/>
                    <a:pt x="5547" y="1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g1cb50470528_4_11"/>
            <p:cNvSpPr/>
            <p:nvPr/>
          </p:nvSpPr>
          <p:spPr>
            <a:xfrm>
              <a:off x="5681256" y="3267343"/>
              <a:ext cx="196195" cy="272848"/>
            </a:xfrm>
            <a:custGeom>
              <a:rect b="b" l="l" r="r" t="t"/>
              <a:pathLst>
                <a:path extrusionOk="0" h="15815" w="11372">
                  <a:moveTo>
                    <a:pt x="6263" y="0"/>
                  </a:moveTo>
                  <a:cubicBezTo>
                    <a:pt x="3210" y="0"/>
                    <a:pt x="1" y="2074"/>
                    <a:pt x="119" y="6662"/>
                  </a:cubicBezTo>
                  <a:cubicBezTo>
                    <a:pt x="347" y="14674"/>
                    <a:pt x="9637" y="15815"/>
                    <a:pt x="9637" y="15815"/>
                  </a:cubicBezTo>
                  <a:cubicBezTo>
                    <a:pt x="7080" y="11432"/>
                    <a:pt x="11371" y="3238"/>
                    <a:pt x="11371" y="3238"/>
                  </a:cubicBezTo>
                  <a:cubicBezTo>
                    <a:pt x="10701" y="1139"/>
                    <a:pt x="8525" y="0"/>
                    <a:pt x="6263" y="0"/>
                  </a:cubicBez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g1cb50470528_4_11"/>
            <p:cNvSpPr/>
            <p:nvPr/>
          </p:nvSpPr>
          <p:spPr>
            <a:xfrm>
              <a:off x="5569495" y="4056835"/>
              <a:ext cx="532412" cy="168177"/>
            </a:xfrm>
            <a:custGeom>
              <a:rect b="b" l="l" r="r" t="t"/>
              <a:pathLst>
                <a:path extrusionOk="0" h="9748" w="30860">
                  <a:moveTo>
                    <a:pt x="15088" y="1"/>
                  </a:moveTo>
                  <a:cubicBezTo>
                    <a:pt x="15002" y="1"/>
                    <a:pt x="14916" y="23"/>
                    <a:pt x="14837" y="69"/>
                  </a:cubicBezTo>
                  <a:lnTo>
                    <a:pt x="320" y="8309"/>
                  </a:lnTo>
                  <a:cubicBezTo>
                    <a:pt x="91" y="8446"/>
                    <a:pt x="0" y="8743"/>
                    <a:pt x="137" y="8994"/>
                  </a:cubicBezTo>
                  <a:cubicBezTo>
                    <a:pt x="231" y="9166"/>
                    <a:pt x="410" y="9263"/>
                    <a:pt x="595" y="9263"/>
                  </a:cubicBezTo>
                  <a:cubicBezTo>
                    <a:pt x="680" y="9263"/>
                    <a:pt x="766" y="9242"/>
                    <a:pt x="845" y="9199"/>
                  </a:cubicBezTo>
                  <a:lnTo>
                    <a:pt x="15088" y="1096"/>
                  </a:lnTo>
                  <a:lnTo>
                    <a:pt x="30015" y="9679"/>
                  </a:lnTo>
                  <a:cubicBezTo>
                    <a:pt x="30107" y="9724"/>
                    <a:pt x="30198" y="9747"/>
                    <a:pt x="30289" y="9747"/>
                  </a:cubicBezTo>
                  <a:cubicBezTo>
                    <a:pt x="30449" y="9747"/>
                    <a:pt x="30632" y="9656"/>
                    <a:pt x="30723" y="9496"/>
                  </a:cubicBezTo>
                  <a:cubicBezTo>
                    <a:pt x="30860" y="9245"/>
                    <a:pt x="30791" y="8925"/>
                    <a:pt x="30540" y="8788"/>
                  </a:cubicBezTo>
                  <a:lnTo>
                    <a:pt x="15339" y="69"/>
                  </a:lnTo>
                  <a:cubicBezTo>
                    <a:pt x="15259" y="23"/>
                    <a:pt x="15173" y="1"/>
                    <a:pt x="15088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g1cb50470528_4_11"/>
            <p:cNvSpPr/>
            <p:nvPr/>
          </p:nvSpPr>
          <p:spPr>
            <a:xfrm>
              <a:off x="5569495" y="4161972"/>
              <a:ext cx="76411" cy="54673"/>
            </a:xfrm>
            <a:custGeom>
              <a:rect b="b" l="l" r="r" t="t"/>
              <a:pathLst>
                <a:path extrusionOk="0" h="3169" w="4429">
                  <a:moveTo>
                    <a:pt x="4200" y="1"/>
                  </a:moveTo>
                  <a:lnTo>
                    <a:pt x="320" y="2215"/>
                  </a:lnTo>
                  <a:cubicBezTo>
                    <a:pt x="91" y="2352"/>
                    <a:pt x="0" y="2649"/>
                    <a:pt x="137" y="2900"/>
                  </a:cubicBezTo>
                  <a:cubicBezTo>
                    <a:pt x="231" y="3072"/>
                    <a:pt x="410" y="3169"/>
                    <a:pt x="595" y="3169"/>
                  </a:cubicBezTo>
                  <a:cubicBezTo>
                    <a:pt x="680" y="3169"/>
                    <a:pt x="766" y="3148"/>
                    <a:pt x="845" y="3105"/>
                  </a:cubicBezTo>
                  <a:lnTo>
                    <a:pt x="4428" y="1074"/>
                  </a:lnTo>
                  <a:cubicBezTo>
                    <a:pt x="4337" y="709"/>
                    <a:pt x="4268" y="366"/>
                    <a:pt x="4200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g1cb50470528_4_11"/>
            <p:cNvSpPr/>
            <p:nvPr/>
          </p:nvSpPr>
          <p:spPr>
            <a:xfrm>
              <a:off x="6036520" y="4175377"/>
              <a:ext cx="65387" cy="49635"/>
            </a:xfrm>
            <a:custGeom>
              <a:rect b="b" l="l" r="r" t="t"/>
              <a:pathLst>
                <a:path extrusionOk="0" h="2877" w="3790">
                  <a:moveTo>
                    <a:pt x="115" y="0"/>
                  </a:moveTo>
                  <a:cubicBezTo>
                    <a:pt x="92" y="365"/>
                    <a:pt x="47" y="730"/>
                    <a:pt x="1" y="1118"/>
                  </a:cubicBezTo>
                  <a:lnTo>
                    <a:pt x="2945" y="2808"/>
                  </a:lnTo>
                  <a:cubicBezTo>
                    <a:pt x="3037" y="2853"/>
                    <a:pt x="3128" y="2876"/>
                    <a:pt x="3219" y="2876"/>
                  </a:cubicBezTo>
                  <a:cubicBezTo>
                    <a:pt x="3379" y="2876"/>
                    <a:pt x="3562" y="2785"/>
                    <a:pt x="3653" y="2625"/>
                  </a:cubicBezTo>
                  <a:cubicBezTo>
                    <a:pt x="3790" y="2374"/>
                    <a:pt x="3721" y="2054"/>
                    <a:pt x="3470" y="1917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g1cb50470528_4_11"/>
            <p:cNvSpPr/>
            <p:nvPr/>
          </p:nvSpPr>
          <p:spPr>
            <a:xfrm>
              <a:off x="5570668" y="3917831"/>
              <a:ext cx="531636" cy="449324"/>
            </a:xfrm>
            <a:custGeom>
              <a:rect b="b" l="l" r="r" t="t"/>
              <a:pathLst>
                <a:path extrusionOk="0" h="26044" w="30815">
                  <a:moveTo>
                    <a:pt x="503" y="0"/>
                  </a:moveTo>
                  <a:cubicBezTo>
                    <a:pt x="229" y="0"/>
                    <a:pt x="1" y="251"/>
                    <a:pt x="1" y="525"/>
                  </a:cubicBezTo>
                  <a:lnTo>
                    <a:pt x="1" y="16800"/>
                  </a:lnTo>
                  <a:cubicBezTo>
                    <a:pt x="1" y="16982"/>
                    <a:pt x="115" y="17165"/>
                    <a:pt x="274" y="17256"/>
                  </a:cubicBezTo>
                  <a:lnTo>
                    <a:pt x="16458" y="25975"/>
                  </a:lnTo>
                  <a:lnTo>
                    <a:pt x="16480" y="25975"/>
                  </a:lnTo>
                  <a:lnTo>
                    <a:pt x="16480" y="25998"/>
                  </a:lnTo>
                  <a:cubicBezTo>
                    <a:pt x="16503" y="25998"/>
                    <a:pt x="16526" y="25998"/>
                    <a:pt x="16526" y="26021"/>
                  </a:cubicBezTo>
                  <a:cubicBezTo>
                    <a:pt x="16549" y="26021"/>
                    <a:pt x="16572" y="26021"/>
                    <a:pt x="16595" y="26044"/>
                  </a:cubicBezTo>
                  <a:lnTo>
                    <a:pt x="16732" y="26044"/>
                  </a:lnTo>
                  <a:cubicBezTo>
                    <a:pt x="16777" y="26044"/>
                    <a:pt x="16823" y="26044"/>
                    <a:pt x="16846" y="26021"/>
                  </a:cubicBezTo>
                  <a:lnTo>
                    <a:pt x="16891" y="26021"/>
                  </a:lnTo>
                  <a:cubicBezTo>
                    <a:pt x="16937" y="25998"/>
                    <a:pt x="16960" y="25998"/>
                    <a:pt x="16983" y="25975"/>
                  </a:cubicBezTo>
                  <a:lnTo>
                    <a:pt x="30472" y="17736"/>
                  </a:lnTo>
                  <a:cubicBezTo>
                    <a:pt x="30632" y="17644"/>
                    <a:pt x="30723" y="17484"/>
                    <a:pt x="30723" y="17302"/>
                  </a:cubicBezTo>
                  <a:lnTo>
                    <a:pt x="30815" y="1393"/>
                  </a:lnTo>
                  <a:cubicBezTo>
                    <a:pt x="30815" y="1096"/>
                    <a:pt x="30586" y="868"/>
                    <a:pt x="30290" y="868"/>
                  </a:cubicBezTo>
                  <a:cubicBezTo>
                    <a:pt x="30016" y="868"/>
                    <a:pt x="29788" y="1096"/>
                    <a:pt x="29788" y="1393"/>
                  </a:cubicBezTo>
                  <a:lnTo>
                    <a:pt x="29696" y="17005"/>
                  </a:lnTo>
                  <a:lnTo>
                    <a:pt x="17234" y="24629"/>
                  </a:lnTo>
                  <a:lnTo>
                    <a:pt x="17120" y="9382"/>
                  </a:lnTo>
                  <a:cubicBezTo>
                    <a:pt x="17097" y="9108"/>
                    <a:pt x="16868" y="8879"/>
                    <a:pt x="16595" y="8879"/>
                  </a:cubicBezTo>
                  <a:cubicBezTo>
                    <a:pt x="16298" y="8879"/>
                    <a:pt x="16070" y="9108"/>
                    <a:pt x="16092" y="9404"/>
                  </a:cubicBezTo>
                  <a:lnTo>
                    <a:pt x="16207" y="24674"/>
                  </a:lnTo>
                  <a:lnTo>
                    <a:pt x="16207" y="24674"/>
                  </a:lnTo>
                  <a:lnTo>
                    <a:pt x="1028" y="16503"/>
                  </a:lnTo>
                  <a:lnTo>
                    <a:pt x="1028" y="525"/>
                  </a:lnTo>
                  <a:cubicBezTo>
                    <a:pt x="1028" y="251"/>
                    <a:pt x="799" y="0"/>
                    <a:pt x="503" y="0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g1cb50470528_4_11"/>
            <p:cNvSpPr/>
            <p:nvPr/>
          </p:nvSpPr>
          <p:spPr>
            <a:xfrm>
              <a:off x="5847898" y="4071016"/>
              <a:ext cx="18529" cy="71684"/>
            </a:xfrm>
            <a:custGeom>
              <a:rect b="b" l="l" r="r" t="t"/>
              <a:pathLst>
                <a:path extrusionOk="0" h="4155" w="1074">
                  <a:moveTo>
                    <a:pt x="526" y="0"/>
                  </a:moveTo>
                  <a:cubicBezTo>
                    <a:pt x="229" y="0"/>
                    <a:pt x="1" y="229"/>
                    <a:pt x="23" y="525"/>
                  </a:cubicBezTo>
                  <a:lnTo>
                    <a:pt x="46" y="3903"/>
                  </a:lnTo>
                  <a:lnTo>
                    <a:pt x="434" y="4155"/>
                  </a:lnTo>
                  <a:lnTo>
                    <a:pt x="1073" y="3789"/>
                  </a:lnTo>
                  <a:lnTo>
                    <a:pt x="1051" y="503"/>
                  </a:lnTo>
                  <a:cubicBezTo>
                    <a:pt x="1028" y="229"/>
                    <a:pt x="799" y="0"/>
                    <a:pt x="526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g1cb50470528_4_11"/>
            <p:cNvSpPr/>
            <p:nvPr/>
          </p:nvSpPr>
          <p:spPr>
            <a:xfrm>
              <a:off x="6084171" y="3932789"/>
              <a:ext cx="18132" cy="76808"/>
            </a:xfrm>
            <a:custGeom>
              <a:rect b="b" l="l" r="r" t="t"/>
              <a:pathLst>
                <a:path extrusionOk="0" h="4452" w="1051">
                  <a:moveTo>
                    <a:pt x="526" y="1"/>
                  </a:moveTo>
                  <a:cubicBezTo>
                    <a:pt x="252" y="1"/>
                    <a:pt x="24" y="229"/>
                    <a:pt x="24" y="526"/>
                  </a:cubicBezTo>
                  <a:lnTo>
                    <a:pt x="1" y="4452"/>
                  </a:lnTo>
                  <a:lnTo>
                    <a:pt x="1028" y="3835"/>
                  </a:lnTo>
                  <a:lnTo>
                    <a:pt x="1051" y="526"/>
                  </a:lnTo>
                  <a:cubicBezTo>
                    <a:pt x="1051" y="229"/>
                    <a:pt x="822" y="1"/>
                    <a:pt x="526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g1cb50470528_4_11"/>
            <p:cNvSpPr/>
            <p:nvPr/>
          </p:nvSpPr>
          <p:spPr>
            <a:xfrm>
              <a:off x="5570668" y="3917831"/>
              <a:ext cx="17736" cy="58693"/>
            </a:xfrm>
            <a:custGeom>
              <a:rect b="b" l="l" r="r" t="t"/>
              <a:pathLst>
                <a:path extrusionOk="0" h="3402" w="1028">
                  <a:moveTo>
                    <a:pt x="526" y="0"/>
                  </a:moveTo>
                  <a:cubicBezTo>
                    <a:pt x="229" y="0"/>
                    <a:pt x="1" y="251"/>
                    <a:pt x="1" y="525"/>
                  </a:cubicBezTo>
                  <a:lnTo>
                    <a:pt x="1" y="2762"/>
                  </a:lnTo>
                  <a:lnTo>
                    <a:pt x="1028" y="3401"/>
                  </a:lnTo>
                  <a:lnTo>
                    <a:pt x="1028" y="525"/>
                  </a:lnTo>
                  <a:cubicBezTo>
                    <a:pt x="1028" y="251"/>
                    <a:pt x="799" y="0"/>
                    <a:pt x="526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g1cb50470528_4_11"/>
            <p:cNvSpPr/>
            <p:nvPr/>
          </p:nvSpPr>
          <p:spPr>
            <a:xfrm>
              <a:off x="5511992" y="3577198"/>
              <a:ext cx="600956" cy="527305"/>
            </a:xfrm>
            <a:custGeom>
              <a:rect b="b" l="l" r="r" t="t"/>
              <a:pathLst>
                <a:path extrusionOk="0" h="30564" w="34833">
                  <a:moveTo>
                    <a:pt x="1" y="0"/>
                  </a:moveTo>
                  <a:lnTo>
                    <a:pt x="3424" y="21091"/>
                  </a:lnTo>
                  <a:lnTo>
                    <a:pt x="19996" y="30564"/>
                  </a:lnTo>
                  <a:lnTo>
                    <a:pt x="34421" y="22461"/>
                  </a:lnTo>
                  <a:lnTo>
                    <a:pt x="34832" y="15042"/>
                  </a:lnTo>
                  <a:lnTo>
                    <a:pt x="22735" y="21456"/>
                  </a:lnTo>
                  <a:lnTo>
                    <a:pt x="19060" y="102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g1cb50470528_4_11"/>
            <p:cNvSpPr/>
            <p:nvPr/>
          </p:nvSpPr>
          <p:spPr>
            <a:xfrm>
              <a:off x="5835683" y="3759126"/>
              <a:ext cx="21290" cy="336717"/>
            </a:xfrm>
            <a:custGeom>
              <a:rect b="b" l="l" r="r" t="t"/>
              <a:pathLst>
                <a:path extrusionOk="0" h="19517" w="1234">
                  <a:moveTo>
                    <a:pt x="1" y="1"/>
                  </a:moveTo>
                  <a:cubicBezTo>
                    <a:pt x="69" y="1644"/>
                    <a:pt x="138" y="3265"/>
                    <a:pt x="229" y="4885"/>
                  </a:cubicBezTo>
                  <a:lnTo>
                    <a:pt x="526" y="9770"/>
                  </a:lnTo>
                  <a:lnTo>
                    <a:pt x="846" y="14632"/>
                  </a:lnTo>
                  <a:cubicBezTo>
                    <a:pt x="960" y="16252"/>
                    <a:pt x="1097" y="17896"/>
                    <a:pt x="1234" y="19516"/>
                  </a:cubicBezTo>
                  <a:cubicBezTo>
                    <a:pt x="1165" y="17873"/>
                    <a:pt x="1097" y="16252"/>
                    <a:pt x="1005" y="14632"/>
                  </a:cubicBezTo>
                  <a:lnTo>
                    <a:pt x="709" y="9747"/>
                  </a:lnTo>
                  <a:lnTo>
                    <a:pt x="389" y="4885"/>
                  </a:lnTo>
                  <a:cubicBezTo>
                    <a:pt x="275" y="3265"/>
                    <a:pt x="138" y="1644"/>
                    <a:pt x="1" y="1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g1cb50470528_4_11"/>
            <p:cNvSpPr/>
            <p:nvPr/>
          </p:nvSpPr>
          <p:spPr>
            <a:xfrm>
              <a:off x="6595328" y="3893022"/>
              <a:ext cx="97666" cy="278421"/>
            </a:xfrm>
            <a:custGeom>
              <a:rect b="b" l="l" r="r" t="t"/>
              <a:pathLst>
                <a:path extrusionOk="0" h="16138" w="5661">
                  <a:moveTo>
                    <a:pt x="2830" y="0"/>
                  </a:moveTo>
                  <a:lnTo>
                    <a:pt x="2830" y="0"/>
                  </a:lnTo>
                  <a:cubicBezTo>
                    <a:pt x="2830" y="1"/>
                    <a:pt x="3835" y="13741"/>
                    <a:pt x="1552" y="14038"/>
                  </a:cubicBezTo>
                  <a:cubicBezTo>
                    <a:pt x="205" y="14220"/>
                    <a:pt x="0" y="16138"/>
                    <a:pt x="0" y="16138"/>
                  </a:cubicBezTo>
                  <a:lnTo>
                    <a:pt x="2922" y="16138"/>
                  </a:lnTo>
                  <a:cubicBezTo>
                    <a:pt x="4223" y="16138"/>
                    <a:pt x="4862" y="12577"/>
                    <a:pt x="4862" y="12577"/>
                  </a:cubicBezTo>
                  <a:lnTo>
                    <a:pt x="4862" y="16138"/>
                  </a:lnTo>
                  <a:lnTo>
                    <a:pt x="5478" y="16138"/>
                  </a:lnTo>
                  <a:lnTo>
                    <a:pt x="5661" y="845"/>
                  </a:lnTo>
                  <a:lnTo>
                    <a:pt x="2830" y="0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g1cb50470528_4_11"/>
            <p:cNvSpPr/>
            <p:nvPr/>
          </p:nvSpPr>
          <p:spPr>
            <a:xfrm>
              <a:off x="6595328" y="4062752"/>
              <a:ext cx="95700" cy="108691"/>
            </a:xfrm>
            <a:custGeom>
              <a:rect b="b" l="l" r="r" t="t"/>
              <a:pathLst>
                <a:path extrusionOk="0" h="6300" w="5547">
                  <a:moveTo>
                    <a:pt x="5547" y="0"/>
                  </a:moveTo>
                  <a:lnTo>
                    <a:pt x="5547" y="0"/>
                  </a:lnTo>
                  <a:cubicBezTo>
                    <a:pt x="4999" y="46"/>
                    <a:pt x="3994" y="320"/>
                    <a:pt x="3789" y="1666"/>
                  </a:cubicBezTo>
                  <a:cubicBezTo>
                    <a:pt x="3536" y="3353"/>
                    <a:pt x="3205" y="4474"/>
                    <a:pt x="1412" y="4474"/>
                  </a:cubicBezTo>
                  <a:cubicBezTo>
                    <a:pt x="1264" y="4474"/>
                    <a:pt x="1105" y="4467"/>
                    <a:pt x="936" y="4451"/>
                  </a:cubicBezTo>
                  <a:cubicBezTo>
                    <a:pt x="137" y="4999"/>
                    <a:pt x="0" y="6300"/>
                    <a:pt x="0" y="6300"/>
                  </a:cubicBezTo>
                  <a:lnTo>
                    <a:pt x="2922" y="6300"/>
                  </a:lnTo>
                  <a:cubicBezTo>
                    <a:pt x="4223" y="6300"/>
                    <a:pt x="4862" y="2739"/>
                    <a:pt x="4862" y="2739"/>
                  </a:cubicBezTo>
                  <a:lnTo>
                    <a:pt x="4862" y="6300"/>
                  </a:lnTo>
                  <a:lnTo>
                    <a:pt x="5478" y="6300"/>
                  </a:lnTo>
                  <a:lnTo>
                    <a:pt x="5547" y="0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g1cb50470528_4_11"/>
            <p:cNvSpPr/>
            <p:nvPr/>
          </p:nvSpPr>
          <p:spPr>
            <a:xfrm>
              <a:off x="6706365" y="3858362"/>
              <a:ext cx="97684" cy="278438"/>
            </a:xfrm>
            <a:custGeom>
              <a:rect b="b" l="l" r="r" t="t"/>
              <a:pathLst>
                <a:path extrusionOk="0" h="16139" w="5662">
                  <a:moveTo>
                    <a:pt x="2831" y="1"/>
                  </a:moveTo>
                  <a:cubicBezTo>
                    <a:pt x="2831" y="1"/>
                    <a:pt x="3835" y="13742"/>
                    <a:pt x="1553" y="14061"/>
                  </a:cubicBezTo>
                  <a:cubicBezTo>
                    <a:pt x="206" y="14244"/>
                    <a:pt x="1" y="16138"/>
                    <a:pt x="1" y="16138"/>
                  </a:cubicBezTo>
                  <a:lnTo>
                    <a:pt x="2922" y="16138"/>
                  </a:lnTo>
                  <a:cubicBezTo>
                    <a:pt x="4223" y="16138"/>
                    <a:pt x="4840" y="12600"/>
                    <a:pt x="4840" y="12600"/>
                  </a:cubicBezTo>
                  <a:lnTo>
                    <a:pt x="4840" y="16138"/>
                  </a:lnTo>
                  <a:lnTo>
                    <a:pt x="5479" y="16138"/>
                  </a:lnTo>
                  <a:lnTo>
                    <a:pt x="5661" y="845"/>
                  </a:lnTo>
                  <a:lnTo>
                    <a:pt x="2831" y="1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g1cb50470528_4_11"/>
            <p:cNvSpPr/>
            <p:nvPr/>
          </p:nvSpPr>
          <p:spPr>
            <a:xfrm>
              <a:off x="6706365" y="4028489"/>
              <a:ext cx="95717" cy="108311"/>
            </a:xfrm>
            <a:custGeom>
              <a:rect b="b" l="l" r="r" t="t"/>
              <a:pathLst>
                <a:path extrusionOk="0" h="6278" w="5548">
                  <a:moveTo>
                    <a:pt x="5547" y="0"/>
                  </a:moveTo>
                  <a:lnTo>
                    <a:pt x="5547" y="0"/>
                  </a:lnTo>
                  <a:cubicBezTo>
                    <a:pt x="4999" y="46"/>
                    <a:pt x="3995" y="320"/>
                    <a:pt x="3790" y="1666"/>
                  </a:cubicBezTo>
                  <a:cubicBezTo>
                    <a:pt x="3535" y="3364"/>
                    <a:pt x="3201" y="4470"/>
                    <a:pt x="1376" y="4470"/>
                  </a:cubicBezTo>
                  <a:cubicBezTo>
                    <a:pt x="1238" y="4470"/>
                    <a:pt x="1092" y="4464"/>
                    <a:pt x="937" y="4451"/>
                  </a:cubicBezTo>
                  <a:cubicBezTo>
                    <a:pt x="138" y="4999"/>
                    <a:pt x="1" y="6277"/>
                    <a:pt x="1" y="6277"/>
                  </a:cubicBezTo>
                  <a:lnTo>
                    <a:pt x="2922" y="6277"/>
                  </a:lnTo>
                  <a:cubicBezTo>
                    <a:pt x="4223" y="6277"/>
                    <a:pt x="4840" y="2739"/>
                    <a:pt x="4840" y="2739"/>
                  </a:cubicBezTo>
                  <a:lnTo>
                    <a:pt x="4840" y="6277"/>
                  </a:lnTo>
                  <a:lnTo>
                    <a:pt x="5479" y="6277"/>
                  </a:lnTo>
                  <a:lnTo>
                    <a:pt x="5547" y="0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g1cb50470528_4_11"/>
            <p:cNvSpPr/>
            <p:nvPr/>
          </p:nvSpPr>
          <p:spPr>
            <a:xfrm>
              <a:off x="6830808" y="3499234"/>
              <a:ext cx="223299" cy="307957"/>
            </a:xfrm>
            <a:custGeom>
              <a:rect b="b" l="l" r="r" t="t"/>
              <a:pathLst>
                <a:path extrusionOk="0" h="17850" w="12943">
                  <a:moveTo>
                    <a:pt x="7647" y="0"/>
                  </a:moveTo>
                  <a:lnTo>
                    <a:pt x="3242" y="1347"/>
                  </a:lnTo>
                  <a:lnTo>
                    <a:pt x="3219" y="1347"/>
                  </a:lnTo>
                  <a:cubicBezTo>
                    <a:pt x="3265" y="1392"/>
                    <a:pt x="3265" y="1461"/>
                    <a:pt x="3242" y="1529"/>
                  </a:cubicBezTo>
                  <a:cubicBezTo>
                    <a:pt x="3013" y="1917"/>
                    <a:pt x="2557" y="2260"/>
                    <a:pt x="2237" y="2579"/>
                  </a:cubicBezTo>
                  <a:cubicBezTo>
                    <a:pt x="1827" y="2922"/>
                    <a:pt x="1416" y="3264"/>
                    <a:pt x="982" y="3584"/>
                  </a:cubicBezTo>
                  <a:cubicBezTo>
                    <a:pt x="948" y="3606"/>
                    <a:pt x="914" y="3618"/>
                    <a:pt x="882" y="3618"/>
                  </a:cubicBezTo>
                  <a:cubicBezTo>
                    <a:pt x="851" y="3618"/>
                    <a:pt x="822" y="3606"/>
                    <a:pt x="799" y="3584"/>
                  </a:cubicBezTo>
                  <a:lnTo>
                    <a:pt x="1" y="4314"/>
                  </a:lnTo>
                  <a:lnTo>
                    <a:pt x="2831" y="17849"/>
                  </a:lnTo>
                  <a:lnTo>
                    <a:pt x="12463" y="12805"/>
                  </a:lnTo>
                  <a:cubicBezTo>
                    <a:pt x="12463" y="12805"/>
                    <a:pt x="12942" y="2830"/>
                    <a:pt x="12098" y="1347"/>
                  </a:cubicBezTo>
                  <a:cubicBezTo>
                    <a:pt x="11756" y="708"/>
                    <a:pt x="10865" y="365"/>
                    <a:pt x="9975" y="183"/>
                  </a:cubicBezTo>
                  <a:cubicBezTo>
                    <a:pt x="9975" y="228"/>
                    <a:pt x="9930" y="274"/>
                    <a:pt x="9884" y="274"/>
                  </a:cubicBezTo>
                  <a:cubicBezTo>
                    <a:pt x="9761" y="296"/>
                    <a:pt x="9638" y="304"/>
                    <a:pt x="9516" y="304"/>
                  </a:cubicBezTo>
                  <a:cubicBezTo>
                    <a:pt x="9252" y="304"/>
                    <a:pt x="8992" y="267"/>
                    <a:pt x="8743" y="251"/>
                  </a:cubicBezTo>
                  <a:cubicBezTo>
                    <a:pt x="8636" y="251"/>
                    <a:pt x="8522" y="256"/>
                    <a:pt x="8407" y="256"/>
                  </a:cubicBezTo>
                  <a:cubicBezTo>
                    <a:pt x="8177" y="256"/>
                    <a:pt x="7944" y="236"/>
                    <a:pt x="7761" y="114"/>
                  </a:cubicBezTo>
                  <a:cubicBezTo>
                    <a:pt x="7716" y="69"/>
                    <a:pt x="7716" y="46"/>
                    <a:pt x="7693" y="0"/>
                  </a:cubicBez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g1cb50470528_4_11"/>
            <p:cNvSpPr/>
            <p:nvPr/>
          </p:nvSpPr>
          <p:spPr>
            <a:xfrm>
              <a:off x="6875699" y="3509465"/>
              <a:ext cx="178408" cy="297726"/>
            </a:xfrm>
            <a:custGeom>
              <a:rect b="b" l="l" r="r" t="t"/>
              <a:pathLst>
                <a:path extrusionOk="0" h="17257" w="10341">
                  <a:moveTo>
                    <a:pt x="8629" y="1"/>
                  </a:moveTo>
                  <a:lnTo>
                    <a:pt x="8629" y="1"/>
                  </a:lnTo>
                  <a:cubicBezTo>
                    <a:pt x="9427" y="1598"/>
                    <a:pt x="8971" y="11413"/>
                    <a:pt x="8971" y="11413"/>
                  </a:cubicBezTo>
                  <a:lnTo>
                    <a:pt x="1" y="16115"/>
                  </a:lnTo>
                  <a:lnTo>
                    <a:pt x="229" y="17256"/>
                  </a:lnTo>
                  <a:lnTo>
                    <a:pt x="9861" y="12212"/>
                  </a:lnTo>
                  <a:cubicBezTo>
                    <a:pt x="9861" y="12212"/>
                    <a:pt x="10340" y="2237"/>
                    <a:pt x="9496" y="754"/>
                  </a:cubicBezTo>
                  <a:cubicBezTo>
                    <a:pt x="9336" y="434"/>
                    <a:pt x="9017" y="183"/>
                    <a:pt x="8629" y="1"/>
                  </a:cubicBez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g1cb50470528_4_11"/>
            <p:cNvSpPr/>
            <p:nvPr/>
          </p:nvSpPr>
          <p:spPr>
            <a:xfrm>
              <a:off x="6848526" y="3499234"/>
              <a:ext cx="154393" cy="159103"/>
            </a:xfrm>
            <a:custGeom>
              <a:rect b="b" l="l" r="r" t="t"/>
              <a:pathLst>
                <a:path extrusionOk="0" h="9222" w="8949">
                  <a:moveTo>
                    <a:pt x="6620" y="0"/>
                  </a:moveTo>
                  <a:lnTo>
                    <a:pt x="2215" y="1347"/>
                  </a:lnTo>
                  <a:lnTo>
                    <a:pt x="1" y="3424"/>
                  </a:lnTo>
                  <a:lnTo>
                    <a:pt x="1" y="9221"/>
                  </a:lnTo>
                  <a:cubicBezTo>
                    <a:pt x="6643" y="7053"/>
                    <a:pt x="8948" y="183"/>
                    <a:pt x="8948" y="183"/>
                  </a:cubicBezTo>
                  <a:lnTo>
                    <a:pt x="6620" y="0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g1cb50470528_4_11"/>
            <p:cNvSpPr/>
            <p:nvPr/>
          </p:nvSpPr>
          <p:spPr>
            <a:xfrm>
              <a:off x="6580750" y="3615395"/>
              <a:ext cx="63420" cy="56329"/>
            </a:xfrm>
            <a:custGeom>
              <a:rect b="b" l="l" r="r" t="t"/>
              <a:pathLst>
                <a:path extrusionOk="0" h="3265" w="3676">
                  <a:moveTo>
                    <a:pt x="548" y="1"/>
                  </a:moveTo>
                  <a:cubicBezTo>
                    <a:pt x="548" y="1"/>
                    <a:pt x="525" y="297"/>
                    <a:pt x="1073" y="480"/>
                  </a:cubicBezTo>
                  <a:cubicBezTo>
                    <a:pt x="1644" y="662"/>
                    <a:pt x="2169" y="754"/>
                    <a:pt x="2169" y="754"/>
                  </a:cubicBezTo>
                  <a:lnTo>
                    <a:pt x="2443" y="1256"/>
                  </a:lnTo>
                  <a:lnTo>
                    <a:pt x="2009" y="891"/>
                  </a:lnTo>
                  <a:lnTo>
                    <a:pt x="366" y="526"/>
                  </a:lnTo>
                  <a:lnTo>
                    <a:pt x="366" y="526"/>
                  </a:lnTo>
                  <a:cubicBezTo>
                    <a:pt x="366" y="526"/>
                    <a:pt x="274" y="777"/>
                    <a:pt x="868" y="1005"/>
                  </a:cubicBezTo>
                  <a:cubicBezTo>
                    <a:pt x="1438" y="1233"/>
                    <a:pt x="1781" y="1347"/>
                    <a:pt x="1781" y="1347"/>
                  </a:cubicBezTo>
                  <a:lnTo>
                    <a:pt x="2215" y="1804"/>
                  </a:lnTo>
                  <a:lnTo>
                    <a:pt x="1667" y="1530"/>
                  </a:lnTo>
                  <a:lnTo>
                    <a:pt x="23" y="1279"/>
                  </a:lnTo>
                  <a:lnTo>
                    <a:pt x="23" y="1279"/>
                  </a:lnTo>
                  <a:cubicBezTo>
                    <a:pt x="23" y="1279"/>
                    <a:pt x="1" y="1484"/>
                    <a:pt x="320" y="1644"/>
                  </a:cubicBezTo>
                  <a:lnTo>
                    <a:pt x="1370" y="1895"/>
                  </a:lnTo>
                  <a:lnTo>
                    <a:pt x="2169" y="2420"/>
                  </a:lnTo>
                  <a:lnTo>
                    <a:pt x="1279" y="2123"/>
                  </a:lnTo>
                  <a:lnTo>
                    <a:pt x="160" y="2123"/>
                  </a:lnTo>
                  <a:cubicBezTo>
                    <a:pt x="160" y="2123"/>
                    <a:pt x="92" y="2215"/>
                    <a:pt x="366" y="2329"/>
                  </a:cubicBezTo>
                  <a:cubicBezTo>
                    <a:pt x="617" y="2420"/>
                    <a:pt x="1165" y="2420"/>
                    <a:pt x="1165" y="2420"/>
                  </a:cubicBezTo>
                  <a:lnTo>
                    <a:pt x="3150" y="3265"/>
                  </a:lnTo>
                  <a:lnTo>
                    <a:pt x="3675" y="1804"/>
                  </a:lnTo>
                  <a:lnTo>
                    <a:pt x="2397" y="366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g1cb50470528_4_11"/>
            <p:cNvSpPr/>
            <p:nvPr/>
          </p:nvSpPr>
          <p:spPr>
            <a:xfrm>
              <a:off x="6635095" y="3554718"/>
              <a:ext cx="250075" cy="194194"/>
            </a:xfrm>
            <a:custGeom>
              <a:rect b="b" l="l" r="r" t="t"/>
              <a:pathLst>
                <a:path extrusionOk="0" h="11256" w="14495">
                  <a:moveTo>
                    <a:pt x="12925" y="0"/>
                  </a:moveTo>
                  <a:cubicBezTo>
                    <a:pt x="12155" y="0"/>
                    <a:pt x="11345" y="1098"/>
                    <a:pt x="11345" y="1098"/>
                  </a:cubicBezTo>
                  <a:lnTo>
                    <a:pt x="7966" y="7946"/>
                  </a:lnTo>
                  <a:lnTo>
                    <a:pt x="525" y="5321"/>
                  </a:lnTo>
                  <a:cubicBezTo>
                    <a:pt x="525" y="5321"/>
                    <a:pt x="137" y="5709"/>
                    <a:pt x="0" y="6782"/>
                  </a:cubicBezTo>
                  <a:lnTo>
                    <a:pt x="9085" y="11255"/>
                  </a:lnTo>
                  <a:lnTo>
                    <a:pt x="13011" y="4499"/>
                  </a:lnTo>
                  <a:cubicBezTo>
                    <a:pt x="13011" y="4499"/>
                    <a:pt x="14494" y="1646"/>
                    <a:pt x="13627" y="413"/>
                  </a:cubicBezTo>
                  <a:cubicBezTo>
                    <a:pt x="13416" y="113"/>
                    <a:pt x="13173" y="0"/>
                    <a:pt x="12925" y="0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g1cb50470528_4_11"/>
            <p:cNvSpPr/>
            <p:nvPr/>
          </p:nvSpPr>
          <p:spPr>
            <a:xfrm>
              <a:off x="6821353" y="3554356"/>
              <a:ext cx="54363" cy="131947"/>
            </a:xfrm>
            <a:custGeom>
              <a:rect b="b" l="l" r="r" t="t"/>
              <a:pathLst>
                <a:path extrusionOk="0" h="7648" w="3151">
                  <a:moveTo>
                    <a:pt x="2169" y="1"/>
                  </a:moveTo>
                  <a:cubicBezTo>
                    <a:pt x="1918" y="1"/>
                    <a:pt x="1713" y="92"/>
                    <a:pt x="1507" y="206"/>
                  </a:cubicBezTo>
                  <a:cubicBezTo>
                    <a:pt x="1119" y="434"/>
                    <a:pt x="800" y="754"/>
                    <a:pt x="526" y="1119"/>
                  </a:cubicBezTo>
                  <a:lnTo>
                    <a:pt x="1" y="2215"/>
                  </a:lnTo>
                  <a:lnTo>
                    <a:pt x="549" y="1142"/>
                  </a:lnTo>
                  <a:cubicBezTo>
                    <a:pt x="845" y="800"/>
                    <a:pt x="1165" y="480"/>
                    <a:pt x="1530" y="252"/>
                  </a:cubicBezTo>
                  <a:cubicBezTo>
                    <a:pt x="1714" y="149"/>
                    <a:pt x="1898" y="66"/>
                    <a:pt x="2082" y="66"/>
                  </a:cubicBezTo>
                  <a:cubicBezTo>
                    <a:pt x="2103" y="66"/>
                    <a:pt x="2125" y="67"/>
                    <a:pt x="2146" y="69"/>
                  </a:cubicBezTo>
                  <a:cubicBezTo>
                    <a:pt x="2260" y="69"/>
                    <a:pt x="2375" y="92"/>
                    <a:pt x="2466" y="138"/>
                  </a:cubicBezTo>
                  <a:cubicBezTo>
                    <a:pt x="2557" y="206"/>
                    <a:pt x="2648" y="252"/>
                    <a:pt x="2717" y="343"/>
                  </a:cubicBezTo>
                  <a:cubicBezTo>
                    <a:pt x="3014" y="685"/>
                    <a:pt x="3082" y="1142"/>
                    <a:pt x="3059" y="1598"/>
                  </a:cubicBezTo>
                  <a:cubicBezTo>
                    <a:pt x="3037" y="2032"/>
                    <a:pt x="2945" y="2466"/>
                    <a:pt x="2831" y="2899"/>
                  </a:cubicBezTo>
                  <a:cubicBezTo>
                    <a:pt x="2694" y="3333"/>
                    <a:pt x="2534" y="3744"/>
                    <a:pt x="2352" y="4155"/>
                  </a:cubicBezTo>
                  <a:cubicBezTo>
                    <a:pt x="2169" y="4566"/>
                    <a:pt x="1918" y="4931"/>
                    <a:pt x="1713" y="5319"/>
                  </a:cubicBezTo>
                  <a:lnTo>
                    <a:pt x="389" y="7647"/>
                  </a:lnTo>
                  <a:lnTo>
                    <a:pt x="1758" y="5342"/>
                  </a:lnTo>
                  <a:cubicBezTo>
                    <a:pt x="1964" y="4954"/>
                    <a:pt x="2238" y="4588"/>
                    <a:pt x="2397" y="4178"/>
                  </a:cubicBezTo>
                  <a:cubicBezTo>
                    <a:pt x="2603" y="3767"/>
                    <a:pt x="2763" y="3356"/>
                    <a:pt x="2900" y="2922"/>
                  </a:cubicBezTo>
                  <a:cubicBezTo>
                    <a:pt x="3014" y="2489"/>
                    <a:pt x="3128" y="2032"/>
                    <a:pt x="3128" y="1598"/>
                  </a:cubicBezTo>
                  <a:cubicBezTo>
                    <a:pt x="3151" y="1142"/>
                    <a:pt x="3059" y="663"/>
                    <a:pt x="2763" y="320"/>
                  </a:cubicBezTo>
                  <a:cubicBezTo>
                    <a:pt x="2694" y="229"/>
                    <a:pt x="2580" y="160"/>
                    <a:pt x="2489" y="92"/>
                  </a:cubicBezTo>
                  <a:cubicBezTo>
                    <a:pt x="2397" y="46"/>
                    <a:pt x="2283" y="1"/>
                    <a:pt x="2169" y="1"/>
                  </a:cubicBezTo>
                  <a:close/>
                </a:path>
              </a:pathLst>
            </a:custGeom>
            <a:solidFill>
              <a:srgbClr val="D19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g1cb50470528_4_11"/>
            <p:cNvSpPr/>
            <p:nvPr/>
          </p:nvSpPr>
          <p:spPr>
            <a:xfrm>
              <a:off x="6816247" y="3229077"/>
              <a:ext cx="213448" cy="304489"/>
            </a:xfrm>
            <a:custGeom>
              <a:rect b="b" l="l" r="r" t="t"/>
              <a:pathLst>
                <a:path extrusionOk="0" h="17649" w="12372">
                  <a:moveTo>
                    <a:pt x="6163" y="1"/>
                  </a:moveTo>
                  <a:cubicBezTo>
                    <a:pt x="4063" y="1"/>
                    <a:pt x="2283" y="1234"/>
                    <a:pt x="1484" y="3037"/>
                  </a:cubicBezTo>
                  <a:cubicBezTo>
                    <a:pt x="1370" y="3311"/>
                    <a:pt x="1278" y="3585"/>
                    <a:pt x="1210" y="3858"/>
                  </a:cubicBezTo>
                  <a:cubicBezTo>
                    <a:pt x="1187" y="3927"/>
                    <a:pt x="1164" y="3995"/>
                    <a:pt x="1141" y="4064"/>
                  </a:cubicBezTo>
                  <a:cubicBezTo>
                    <a:pt x="1141" y="4064"/>
                    <a:pt x="1141" y="4064"/>
                    <a:pt x="1141" y="4087"/>
                  </a:cubicBezTo>
                  <a:cubicBezTo>
                    <a:pt x="0" y="8538"/>
                    <a:pt x="2442" y="13582"/>
                    <a:pt x="2442" y="13582"/>
                  </a:cubicBezTo>
                  <a:cubicBezTo>
                    <a:pt x="3013" y="13559"/>
                    <a:pt x="3561" y="13468"/>
                    <a:pt x="4086" y="13354"/>
                  </a:cubicBezTo>
                  <a:lnTo>
                    <a:pt x="4086" y="17006"/>
                  </a:lnTo>
                  <a:cubicBezTo>
                    <a:pt x="4086" y="17006"/>
                    <a:pt x="5081" y="17649"/>
                    <a:pt x="6163" y="17649"/>
                  </a:cubicBezTo>
                  <a:cubicBezTo>
                    <a:pt x="7047" y="17649"/>
                    <a:pt x="7988" y="17219"/>
                    <a:pt x="8491" y="15659"/>
                  </a:cubicBezTo>
                  <a:lnTo>
                    <a:pt x="8491" y="10866"/>
                  </a:lnTo>
                  <a:cubicBezTo>
                    <a:pt x="10751" y="10158"/>
                    <a:pt x="12371" y="8035"/>
                    <a:pt x="12371" y="5547"/>
                  </a:cubicBezTo>
                  <a:cubicBezTo>
                    <a:pt x="12371" y="2489"/>
                    <a:pt x="9883" y="1"/>
                    <a:pt x="6802" y="1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g1cb50470528_4_11"/>
            <p:cNvSpPr/>
            <p:nvPr/>
          </p:nvSpPr>
          <p:spPr>
            <a:xfrm>
              <a:off x="6886723" y="3428343"/>
              <a:ext cx="77999" cy="58296"/>
            </a:xfrm>
            <a:custGeom>
              <a:rect b="b" l="l" r="r" t="t"/>
              <a:pathLst>
                <a:path extrusionOk="0" h="3379" w="4521">
                  <a:moveTo>
                    <a:pt x="4520" y="1"/>
                  </a:moveTo>
                  <a:lnTo>
                    <a:pt x="4520" y="1"/>
                  </a:lnTo>
                  <a:cubicBezTo>
                    <a:pt x="3379" y="1575"/>
                    <a:pt x="1" y="1804"/>
                    <a:pt x="1" y="1804"/>
                  </a:cubicBezTo>
                  <a:lnTo>
                    <a:pt x="1" y="3379"/>
                  </a:lnTo>
                  <a:cubicBezTo>
                    <a:pt x="2854" y="3333"/>
                    <a:pt x="4360" y="1918"/>
                    <a:pt x="4360" y="1918"/>
                  </a:cubicBezTo>
                  <a:lnTo>
                    <a:pt x="4520" y="1"/>
                  </a:lnTo>
                  <a:close/>
                </a:path>
              </a:pathLst>
            </a:custGeom>
            <a:solidFill>
              <a:srgbClr val="EDC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g1cb50470528_4_11"/>
            <p:cNvSpPr/>
            <p:nvPr/>
          </p:nvSpPr>
          <p:spPr>
            <a:xfrm>
              <a:off x="6841832" y="3222970"/>
              <a:ext cx="229993" cy="247142"/>
            </a:xfrm>
            <a:custGeom>
              <a:rect b="b" l="l" r="r" t="t"/>
              <a:pathLst>
                <a:path extrusionOk="0" h="14325" w="13331">
                  <a:moveTo>
                    <a:pt x="5286" y="1"/>
                  </a:moveTo>
                  <a:cubicBezTo>
                    <a:pt x="2752" y="1"/>
                    <a:pt x="344" y="1492"/>
                    <a:pt x="1" y="3391"/>
                  </a:cubicBezTo>
                  <a:cubicBezTo>
                    <a:pt x="1" y="3391"/>
                    <a:pt x="297" y="7705"/>
                    <a:pt x="2146" y="8914"/>
                  </a:cubicBezTo>
                  <a:cubicBezTo>
                    <a:pt x="2146" y="8914"/>
                    <a:pt x="2615" y="7688"/>
                    <a:pt x="3441" y="7688"/>
                  </a:cubicBezTo>
                  <a:cubicBezTo>
                    <a:pt x="3544" y="7688"/>
                    <a:pt x="3653" y="7707"/>
                    <a:pt x="3767" y="7750"/>
                  </a:cubicBezTo>
                  <a:cubicBezTo>
                    <a:pt x="4784" y="8157"/>
                    <a:pt x="3786" y="10490"/>
                    <a:pt x="2636" y="10490"/>
                  </a:cubicBezTo>
                  <a:cubicBezTo>
                    <a:pt x="2625" y="10490"/>
                    <a:pt x="2614" y="10490"/>
                    <a:pt x="2603" y="10489"/>
                  </a:cubicBezTo>
                  <a:lnTo>
                    <a:pt x="2603" y="10489"/>
                  </a:lnTo>
                  <a:cubicBezTo>
                    <a:pt x="2603" y="10489"/>
                    <a:pt x="3607" y="14278"/>
                    <a:pt x="6962" y="14324"/>
                  </a:cubicBezTo>
                  <a:cubicBezTo>
                    <a:pt x="6962" y="14324"/>
                    <a:pt x="13331" y="10307"/>
                    <a:pt x="10888" y="4030"/>
                  </a:cubicBezTo>
                  <a:cubicBezTo>
                    <a:pt x="9757" y="1111"/>
                    <a:pt x="7474" y="1"/>
                    <a:pt x="5286" y="1"/>
                  </a:cubicBezTo>
                  <a:close/>
                </a:path>
              </a:pathLst>
            </a:custGeom>
            <a:solidFill>
              <a:srgbClr val="A64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g1cb50470528_4_11"/>
            <p:cNvSpPr/>
            <p:nvPr/>
          </p:nvSpPr>
          <p:spPr>
            <a:xfrm>
              <a:off x="6667772" y="3757073"/>
              <a:ext cx="246538" cy="178098"/>
            </a:xfrm>
            <a:custGeom>
              <a:rect b="b" l="l" r="r" t="t"/>
              <a:pathLst>
                <a:path extrusionOk="0" h="10323" w="14290">
                  <a:moveTo>
                    <a:pt x="7302" y="1"/>
                  </a:moveTo>
                  <a:cubicBezTo>
                    <a:pt x="3214" y="1"/>
                    <a:pt x="1" y="5963"/>
                    <a:pt x="1" y="5963"/>
                  </a:cubicBezTo>
                  <a:lnTo>
                    <a:pt x="8811" y="10323"/>
                  </a:lnTo>
                  <a:lnTo>
                    <a:pt x="14290" y="2904"/>
                  </a:lnTo>
                  <a:cubicBezTo>
                    <a:pt x="14290" y="2904"/>
                    <a:pt x="12532" y="919"/>
                    <a:pt x="8081" y="74"/>
                  </a:cubicBezTo>
                  <a:cubicBezTo>
                    <a:pt x="7818" y="24"/>
                    <a:pt x="7559" y="1"/>
                    <a:pt x="7302" y="1"/>
                  </a:cubicBez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g1cb50470528_4_11"/>
            <p:cNvSpPr/>
            <p:nvPr/>
          </p:nvSpPr>
          <p:spPr>
            <a:xfrm>
              <a:off x="6982423" y="3205062"/>
              <a:ext cx="113815" cy="114212"/>
            </a:xfrm>
            <a:custGeom>
              <a:rect b="b" l="l" r="r" t="t"/>
              <a:pathLst>
                <a:path extrusionOk="0" h="6620" w="6597">
                  <a:moveTo>
                    <a:pt x="3310" y="1"/>
                  </a:moveTo>
                  <a:cubicBezTo>
                    <a:pt x="1461" y="1"/>
                    <a:pt x="0" y="1484"/>
                    <a:pt x="0" y="3310"/>
                  </a:cubicBezTo>
                  <a:cubicBezTo>
                    <a:pt x="0" y="5136"/>
                    <a:pt x="1461" y="6620"/>
                    <a:pt x="3310" y="6620"/>
                  </a:cubicBezTo>
                  <a:cubicBezTo>
                    <a:pt x="5136" y="6620"/>
                    <a:pt x="6597" y="5136"/>
                    <a:pt x="6597" y="3310"/>
                  </a:cubicBezTo>
                  <a:cubicBezTo>
                    <a:pt x="6597" y="1484"/>
                    <a:pt x="5136" y="1"/>
                    <a:pt x="3310" y="1"/>
                  </a:cubicBezTo>
                  <a:close/>
                </a:path>
              </a:pathLst>
            </a:custGeom>
            <a:solidFill>
              <a:srgbClr val="A64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g1cb50470528_4_11"/>
            <p:cNvSpPr/>
            <p:nvPr/>
          </p:nvSpPr>
          <p:spPr>
            <a:xfrm>
              <a:off x="6617377" y="4015101"/>
              <a:ext cx="532429" cy="168557"/>
            </a:xfrm>
            <a:custGeom>
              <a:rect b="b" l="l" r="r" t="t"/>
              <a:pathLst>
                <a:path extrusionOk="0" h="9770" w="30861">
                  <a:moveTo>
                    <a:pt x="15761" y="0"/>
                  </a:moveTo>
                  <a:cubicBezTo>
                    <a:pt x="15670" y="0"/>
                    <a:pt x="15579" y="23"/>
                    <a:pt x="15499" y="69"/>
                  </a:cubicBezTo>
                  <a:lnTo>
                    <a:pt x="320" y="8811"/>
                  </a:lnTo>
                  <a:cubicBezTo>
                    <a:pt x="69" y="8948"/>
                    <a:pt x="0" y="9267"/>
                    <a:pt x="137" y="9495"/>
                  </a:cubicBezTo>
                  <a:cubicBezTo>
                    <a:pt x="228" y="9678"/>
                    <a:pt x="388" y="9769"/>
                    <a:pt x="571" y="9769"/>
                  </a:cubicBezTo>
                  <a:cubicBezTo>
                    <a:pt x="662" y="9769"/>
                    <a:pt x="753" y="9747"/>
                    <a:pt x="822" y="9701"/>
                  </a:cubicBezTo>
                  <a:lnTo>
                    <a:pt x="15773" y="1119"/>
                  </a:lnTo>
                  <a:lnTo>
                    <a:pt x="30016" y="9199"/>
                  </a:lnTo>
                  <a:cubicBezTo>
                    <a:pt x="30101" y="9245"/>
                    <a:pt x="30194" y="9268"/>
                    <a:pt x="30285" y="9268"/>
                  </a:cubicBezTo>
                  <a:cubicBezTo>
                    <a:pt x="30463" y="9268"/>
                    <a:pt x="30633" y="9182"/>
                    <a:pt x="30723" y="9016"/>
                  </a:cubicBezTo>
                  <a:cubicBezTo>
                    <a:pt x="30860" y="8765"/>
                    <a:pt x="30769" y="8446"/>
                    <a:pt x="30518" y="8309"/>
                  </a:cubicBezTo>
                  <a:lnTo>
                    <a:pt x="16024" y="69"/>
                  </a:lnTo>
                  <a:cubicBezTo>
                    <a:pt x="15944" y="23"/>
                    <a:pt x="15852" y="0"/>
                    <a:pt x="15761" y="0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g1cb50470528_4_11"/>
            <p:cNvSpPr/>
            <p:nvPr/>
          </p:nvSpPr>
          <p:spPr>
            <a:xfrm>
              <a:off x="7073378" y="4120238"/>
              <a:ext cx="76429" cy="54777"/>
            </a:xfrm>
            <a:custGeom>
              <a:rect b="b" l="l" r="r" t="t"/>
              <a:pathLst>
                <a:path extrusionOk="0" h="3175" w="4430">
                  <a:moveTo>
                    <a:pt x="206" y="1"/>
                  </a:moveTo>
                  <a:cubicBezTo>
                    <a:pt x="138" y="366"/>
                    <a:pt x="69" y="731"/>
                    <a:pt x="1" y="1073"/>
                  </a:cubicBezTo>
                  <a:lnTo>
                    <a:pt x="3585" y="3105"/>
                  </a:lnTo>
                  <a:cubicBezTo>
                    <a:pt x="3670" y="3151"/>
                    <a:pt x="3763" y="3174"/>
                    <a:pt x="3854" y="3174"/>
                  </a:cubicBezTo>
                  <a:cubicBezTo>
                    <a:pt x="4032" y="3174"/>
                    <a:pt x="4202" y="3088"/>
                    <a:pt x="4292" y="2922"/>
                  </a:cubicBezTo>
                  <a:cubicBezTo>
                    <a:pt x="4429" y="2671"/>
                    <a:pt x="4338" y="2352"/>
                    <a:pt x="4087" y="2215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g1cb50470528_4_11"/>
            <p:cNvSpPr/>
            <p:nvPr/>
          </p:nvSpPr>
          <p:spPr>
            <a:xfrm>
              <a:off x="6617377" y="4133626"/>
              <a:ext cx="65387" cy="50032"/>
            </a:xfrm>
            <a:custGeom>
              <a:rect b="b" l="l" r="r" t="t"/>
              <a:pathLst>
                <a:path extrusionOk="0" h="2900" w="3790">
                  <a:moveTo>
                    <a:pt x="3675" y="1"/>
                  </a:moveTo>
                  <a:lnTo>
                    <a:pt x="320" y="1941"/>
                  </a:lnTo>
                  <a:cubicBezTo>
                    <a:pt x="69" y="2078"/>
                    <a:pt x="0" y="2397"/>
                    <a:pt x="137" y="2625"/>
                  </a:cubicBezTo>
                  <a:cubicBezTo>
                    <a:pt x="228" y="2808"/>
                    <a:pt x="388" y="2899"/>
                    <a:pt x="571" y="2899"/>
                  </a:cubicBezTo>
                  <a:cubicBezTo>
                    <a:pt x="662" y="2899"/>
                    <a:pt x="753" y="2877"/>
                    <a:pt x="822" y="2831"/>
                  </a:cubicBezTo>
                  <a:lnTo>
                    <a:pt x="3789" y="1119"/>
                  </a:lnTo>
                  <a:cubicBezTo>
                    <a:pt x="3744" y="754"/>
                    <a:pt x="3698" y="389"/>
                    <a:pt x="3675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g1cb50470528_4_11"/>
            <p:cNvSpPr/>
            <p:nvPr/>
          </p:nvSpPr>
          <p:spPr>
            <a:xfrm>
              <a:off x="6616980" y="3876477"/>
              <a:ext cx="531636" cy="449341"/>
            </a:xfrm>
            <a:custGeom>
              <a:rect b="b" l="l" r="r" t="t"/>
              <a:pathLst>
                <a:path extrusionOk="0" h="26045" w="30815">
                  <a:moveTo>
                    <a:pt x="30290" y="1"/>
                  </a:moveTo>
                  <a:cubicBezTo>
                    <a:pt x="30016" y="1"/>
                    <a:pt x="29787" y="229"/>
                    <a:pt x="29787" y="503"/>
                  </a:cubicBezTo>
                  <a:lnTo>
                    <a:pt x="29787" y="16481"/>
                  </a:lnTo>
                  <a:lnTo>
                    <a:pt x="14609" y="24652"/>
                  </a:lnTo>
                  <a:lnTo>
                    <a:pt x="14723" y="9382"/>
                  </a:lnTo>
                  <a:cubicBezTo>
                    <a:pt x="14723" y="9108"/>
                    <a:pt x="14494" y="8857"/>
                    <a:pt x="14221" y="8857"/>
                  </a:cubicBezTo>
                  <a:cubicBezTo>
                    <a:pt x="13924" y="8857"/>
                    <a:pt x="13696" y="9085"/>
                    <a:pt x="13696" y="9382"/>
                  </a:cubicBezTo>
                  <a:lnTo>
                    <a:pt x="13581" y="24606"/>
                  </a:lnTo>
                  <a:lnTo>
                    <a:pt x="1119" y="16983"/>
                  </a:lnTo>
                  <a:lnTo>
                    <a:pt x="1028" y="1370"/>
                  </a:lnTo>
                  <a:cubicBezTo>
                    <a:pt x="1028" y="1096"/>
                    <a:pt x="799" y="868"/>
                    <a:pt x="525" y="868"/>
                  </a:cubicBezTo>
                  <a:cubicBezTo>
                    <a:pt x="229" y="868"/>
                    <a:pt x="0" y="1096"/>
                    <a:pt x="0" y="1370"/>
                  </a:cubicBezTo>
                  <a:lnTo>
                    <a:pt x="92" y="17279"/>
                  </a:lnTo>
                  <a:cubicBezTo>
                    <a:pt x="92" y="17462"/>
                    <a:pt x="183" y="17622"/>
                    <a:pt x="343" y="17713"/>
                  </a:cubicBezTo>
                  <a:lnTo>
                    <a:pt x="13833" y="25953"/>
                  </a:lnTo>
                  <a:cubicBezTo>
                    <a:pt x="13833" y="25953"/>
                    <a:pt x="13833" y="25976"/>
                    <a:pt x="13833" y="25976"/>
                  </a:cubicBezTo>
                  <a:cubicBezTo>
                    <a:pt x="13855" y="25976"/>
                    <a:pt x="13878" y="25999"/>
                    <a:pt x="13924" y="25999"/>
                  </a:cubicBezTo>
                  <a:cubicBezTo>
                    <a:pt x="13924" y="25999"/>
                    <a:pt x="13947" y="26021"/>
                    <a:pt x="13947" y="26021"/>
                  </a:cubicBezTo>
                  <a:cubicBezTo>
                    <a:pt x="13992" y="26021"/>
                    <a:pt x="14038" y="26044"/>
                    <a:pt x="14061" y="26044"/>
                  </a:cubicBezTo>
                  <a:lnTo>
                    <a:pt x="14084" y="26044"/>
                  </a:lnTo>
                  <a:cubicBezTo>
                    <a:pt x="14129" y="26044"/>
                    <a:pt x="14175" y="26044"/>
                    <a:pt x="14221" y="26021"/>
                  </a:cubicBezTo>
                  <a:cubicBezTo>
                    <a:pt x="14243" y="26021"/>
                    <a:pt x="14266" y="25999"/>
                    <a:pt x="14266" y="25999"/>
                  </a:cubicBezTo>
                  <a:cubicBezTo>
                    <a:pt x="14289" y="25999"/>
                    <a:pt x="14312" y="25999"/>
                    <a:pt x="14335" y="25976"/>
                  </a:cubicBezTo>
                  <a:lnTo>
                    <a:pt x="30541" y="17234"/>
                  </a:lnTo>
                  <a:cubicBezTo>
                    <a:pt x="30700" y="17165"/>
                    <a:pt x="30815" y="16983"/>
                    <a:pt x="30815" y="16800"/>
                  </a:cubicBezTo>
                  <a:lnTo>
                    <a:pt x="30815" y="503"/>
                  </a:lnTo>
                  <a:cubicBezTo>
                    <a:pt x="30815" y="229"/>
                    <a:pt x="30586" y="1"/>
                    <a:pt x="30290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g1cb50470528_4_11"/>
            <p:cNvSpPr/>
            <p:nvPr/>
          </p:nvSpPr>
          <p:spPr>
            <a:xfrm>
              <a:off x="6852856" y="4029265"/>
              <a:ext cx="18132" cy="71701"/>
            </a:xfrm>
            <a:custGeom>
              <a:rect b="b" l="l" r="r" t="t"/>
              <a:pathLst>
                <a:path extrusionOk="0" h="4156" w="1051">
                  <a:moveTo>
                    <a:pt x="549" y="1"/>
                  </a:moveTo>
                  <a:cubicBezTo>
                    <a:pt x="252" y="1"/>
                    <a:pt x="24" y="229"/>
                    <a:pt x="24" y="526"/>
                  </a:cubicBezTo>
                  <a:lnTo>
                    <a:pt x="1" y="3790"/>
                  </a:lnTo>
                  <a:lnTo>
                    <a:pt x="640" y="4155"/>
                  </a:lnTo>
                  <a:lnTo>
                    <a:pt x="1028" y="3904"/>
                  </a:lnTo>
                  <a:lnTo>
                    <a:pt x="1051" y="526"/>
                  </a:lnTo>
                  <a:cubicBezTo>
                    <a:pt x="1051" y="252"/>
                    <a:pt x="822" y="1"/>
                    <a:pt x="549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g1cb50470528_4_11"/>
            <p:cNvSpPr/>
            <p:nvPr/>
          </p:nvSpPr>
          <p:spPr>
            <a:xfrm>
              <a:off x="6616980" y="3891452"/>
              <a:ext cx="18132" cy="76411"/>
            </a:xfrm>
            <a:custGeom>
              <a:rect b="b" l="l" r="r" t="t"/>
              <a:pathLst>
                <a:path extrusionOk="0" h="4429" w="1051">
                  <a:moveTo>
                    <a:pt x="525" y="0"/>
                  </a:moveTo>
                  <a:cubicBezTo>
                    <a:pt x="229" y="0"/>
                    <a:pt x="0" y="228"/>
                    <a:pt x="0" y="502"/>
                  </a:cubicBezTo>
                  <a:lnTo>
                    <a:pt x="23" y="3835"/>
                  </a:lnTo>
                  <a:lnTo>
                    <a:pt x="1050" y="4428"/>
                  </a:lnTo>
                  <a:lnTo>
                    <a:pt x="1028" y="502"/>
                  </a:lnTo>
                  <a:cubicBezTo>
                    <a:pt x="1028" y="228"/>
                    <a:pt x="799" y="0"/>
                    <a:pt x="525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g1cb50470528_4_11"/>
            <p:cNvSpPr/>
            <p:nvPr/>
          </p:nvSpPr>
          <p:spPr>
            <a:xfrm>
              <a:off x="7130880" y="3876477"/>
              <a:ext cx="17736" cy="58693"/>
            </a:xfrm>
            <a:custGeom>
              <a:rect b="b" l="l" r="r" t="t"/>
              <a:pathLst>
                <a:path extrusionOk="0" h="3402" w="1028">
                  <a:moveTo>
                    <a:pt x="503" y="1"/>
                  </a:moveTo>
                  <a:cubicBezTo>
                    <a:pt x="229" y="1"/>
                    <a:pt x="0" y="229"/>
                    <a:pt x="0" y="503"/>
                  </a:cubicBezTo>
                  <a:lnTo>
                    <a:pt x="0" y="3402"/>
                  </a:lnTo>
                  <a:lnTo>
                    <a:pt x="1028" y="2763"/>
                  </a:lnTo>
                  <a:lnTo>
                    <a:pt x="1028" y="503"/>
                  </a:lnTo>
                  <a:cubicBezTo>
                    <a:pt x="1028" y="229"/>
                    <a:pt x="799" y="1"/>
                    <a:pt x="503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g1cb50470528_4_11"/>
            <p:cNvSpPr/>
            <p:nvPr/>
          </p:nvSpPr>
          <p:spPr>
            <a:xfrm>
              <a:off x="6606353" y="3535464"/>
              <a:ext cx="600939" cy="527305"/>
            </a:xfrm>
            <a:custGeom>
              <a:rect b="b" l="l" r="r" t="t"/>
              <a:pathLst>
                <a:path extrusionOk="0" h="30564" w="34832">
                  <a:moveTo>
                    <a:pt x="34832" y="0"/>
                  </a:moveTo>
                  <a:lnTo>
                    <a:pt x="15772" y="10249"/>
                  </a:lnTo>
                  <a:lnTo>
                    <a:pt x="12098" y="21456"/>
                  </a:lnTo>
                  <a:lnTo>
                    <a:pt x="0" y="15042"/>
                  </a:lnTo>
                  <a:lnTo>
                    <a:pt x="411" y="22483"/>
                  </a:lnTo>
                  <a:lnTo>
                    <a:pt x="14837" y="30563"/>
                  </a:lnTo>
                  <a:lnTo>
                    <a:pt x="31408" y="21091"/>
                  </a:lnTo>
                  <a:lnTo>
                    <a:pt x="34832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g1cb50470528_4_11"/>
            <p:cNvSpPr/>
            <p:nvPr/>
          </p:nvSpPr>
          <p:spPr>
            <a:xfrm>
              <a:off x="6862311" y="3717789"/>
              <a:ext cx="21290" cy="336303"/>
            </a:xfrm>
            <a:custGeom>
              <a:rect b="b" l="l" r="r" t="t"/>
              <a:pathLst>
                <a:path extrusionOk="0" h="19493" w="1234">
                  <a:moveTo>
                    <a:pt x="1233" y="0"/>
                  </a:moveTo>
                  <a:lnTo>
                    <a:pt x="1233" y="0"/>
                  </a:lnTo>
                  <a:cubicBezTo>
                    <a:pt x="1096" y="1621"/>
                    <a:pt x="959" y="3241"/>
                    <a:pt x="845" y="4862"/>
                  </a:cubicBezTo>
                  <a:lnTo>
                    <a:pt x="526" y="9746"/>
                  </a:lnTo>
                  <a:lnTo>
                    <a:pt x="229" y="14608"/>
                  </a:lnTo>
                  <a:cubicBezTo>
                    <a:pt x="138" y="16252"/>
                    <a:pt x="69" y="17872"/>
                    <a:pt x="1" y="19493"/>
                  </a:cubicBezTo>
                  <a:cubicBezTo>
                    <a:pt x="138" y="17872"/>
                    <a:pt x="252" y="16252"/>
                    <a:pt x="366" y="14631"/>
                  </a:cubicBezTo>
                  <a:lnTo>
                    <a:pt x="708" y="9746"/>
                  </a:lnTo>
                  <a:lnTo>
                    <a:pt x="982" y="4885"/>
                  </a:lnTo>
                  <a:cubicBezTo>
                    <a:pt x="1073" y="3241"/>
                    <a:pt x="1165" y="1621"/>
                    <a:pt x="1233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" name="Google Shape;398;g1cb50470528_4_11"/>
          <p:cNvGrpSpPr/>
          <p:nvPr/>
        </p:nvGrpSpPr>
        <p:grpSpPr>
          <a:xfrm>
            <a:off x="9592978" y="2484183"/>
            <a:ext cx="343744" cy="510565"/>
            <a:chOff x="7004802" y="3394442"/>
            <a:chExt cx="290914" cy="432060"/>
          </a:xfrm>
        </p:grpSpPr>
        <p:sp>
          <p:nvSpPr>
            <p:cNvPr id="399" name="Google Shape;399;g1cb50470528_4_11"/>
            <p:cNvSpPr/>
            <p:nvPr/>
          </p:nvSpPr>
          <p:spPr>
            <a:xfrm>
              <a:off x="7068050" y="3660262"/>
              <a:ext cx="177071" cy="166240"/>
            </a:xfrm>
            <a:custGeom>
              <a:rect b="b" l="l" r="r" t="t"/>
              <a:pathLst>
                <a:path extrusionOk="0" h="7751" w="8256">
                  <a:moveTo>
                    <a:pt x="3538" y="0"/>
                  </a:moveTo>
                  <a:lnTo>
                    <a:pt x="3538" y="3033"/>
                  </a:lnTo>
                  <a:cubicBezTo>
                    <a:pt x="2780" y="2224"/>
                    <a:pt x="1702" y="1769"/>
                    <a:pt x="590" y="1769"/>
                  </a:cubicBezTo>
                  <a:lnTo>
                    <a:pt x="0" y="1769"/>
                  </a:lnTo>
                  <a:lnTo>
                    <a:pt x="0" y="3538"/>
                  </a:lnTo>
                  <a:cubicBezTo>
                    <a:pt x="0" y="5156"/>
                    <a:pt x="1331" y="6487"/>
                    <a:pt x="2949" y="6487"/>
                  </a:cubicBezTo>
                  <a:lnTo>
                    <a:pt x="3538" y="6487"/>
                  </a:lnTo>
                  <a:lnTo>
                    <a:pt x="3538" y="7751"/>
                  </a:lnTo>
                  <a:lnTo>
                    <a:pt x="4718" y="7751"/>
                  </a:lnTo>
                  <a:lnTo>
                    <a:pt x="4718" y="6487"/>
                  </a:lnTo>
                  <a:lnTo>
                    <a:pt x="5308" y="6487"/>
                  </a:lnTo>
                  <a:cubicBezTo>
                    <a:pt x="6942" y="6487"/>
                    <a:pt x="8256" y="5156"/>
                    <a:pt x="8256" y="3538"/>
                  </a:cubicBezTo>
                  <a:lnTo>
                    <a:pt x="8256" y="1769"/>
                  </a:lnTo>
                  <a:lnTo>
                    <a:pt x="7666" y="1753"/>
                  </a:lnTo>
                  <a:cubicBezTo>
                    <a:pt x="6554" y="1753"/>
                    <a:pt x="5493" y="2207"/>
                    <a:pt x="4718" y="3016"/>
                  </a:cubicBezTo>
                  <a:lnTo>
                    <a:pt x="4718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g1cb50470528_4_11"/>
            <p:cNvSpPr/>
            <p:nvPr/>
          </p:nvSpPr>
          <p:spPr>
            <a:xfrm>
              <a:off x="7156586" y="3660262"/>
              <a:ext cx="88535" cy="166240"/>
            </a:xfrm>
            <a:custGeom>
              <a:rect b="b" l="l" r="r" t="t"/>
              <a:pathLst>
                <a:path extrusionOk="0" h="7751" w="4128">
                  <a:moveTo>
                    <a:pt x="0" y="0"/>
                  </a:moveTo>
                  <a:lnTo>
                    <a:pt x="0" y="7751"/>
                  </a:lnTo>
                  <a:lnTo>
                    <a:pt x="590" y="7751"/>
                  </a:lnTo>
                  <a:lnTo>
                    <a:pt x="590" y="6487"/>
                  </a:lnTo>
                  <a:lnTo>
                    <a:pt x="1180" y="6487"/>
                  </a:lnTo>
                  <a:cubicBezTo>
                    <a:pt x="2814" y="6487"/>
                    <a:pt x="4128" y="5156"/>
                    <a:pt x="4128" y="3538"/>
                  </a:cubicBezTo>
                  <a:lnTo>
                    <a:pt x="4128" y="1769"/>
                  </a:lnTo>
                  <a:lnTo>
                    <a:pt x="3538" y="1753"/>
                  </a:lnTo>
                  <a:cubicBezTo>
                    <a:pt x="2426" y="1753"/>
                    <a:pt x="1365" y="2207"/>
                    <a:pt x="590" y="3016"/>
                  </a:cubicBezTo>
                  <a:lnTo>
                    <a:pt x="590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g1cb50470528_4_11"/>
            <p:cNvSpPr/>
            <p:nvPr/>
          </p:nvSpPr>
          <p:spPr>
            <a:xfrm>
              <a:off x="7006625" y="3394442"/>
              <a:ext cx="289091" cy="278131"/>
            </a:xfrm>
            <a:custGeom>
              <a:rect b="b" l="l" r="r" t="t"/>
              <a:pathLst>
                <a:path extrusionOk="0" h="12968" w="13479">
                  <a:moveTo>
                    <a:pt x="6994" y="1"/>
                  </a:moveTo>
                  <a:cubicBezTo>
                    <a:pt x="5306" y="1"/>
                    <a:pt x="3647" y="660"/>
                    <a:pt x="2409" y="1898"/>
                  </a:cubicBezTo>
                  <a:cubicBezTo>
                    <a:pt x="556" y="3751"/>
                    <a:pt x="0" y="6548"/>
                    <a:pt x="1011" y="8974"/>
                  </a:cubicBezTo>
                  <a:cubicBezTo>
                    <a:pt x="2005" y="11383"/>
                    <a:pt x="4381" y="12967"/>
                    <a:pt x="6992" y="12967"/>
                  </a:cubicBezTo>
                  <a:cubicBezTo>
                    <a:pt x="10581" y="12967"/>
                    <a:pt x="13479" y="10069"/>
                    <a:pt x="13479" y="6481"/>
                  </a:cubicBezTo>
                  <a:cubicBezTo>
                    <a:pt x="13479" y="3869"/>
                    <a:pt x="11895" y="1493"/>
                    <a:pt x="9486" y="499"/>
                  </a:cubicBezTo>
                  <a:cubicBezTo>
                    <a:pt x="8680" y="164"/>
                    <a:pt x="7834" y="1"/>
                    <a:pt x="6994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g1cb50470528_4_11"/>
            <p:cNvSpPr/>
            <p:nvPr/>
          </p:nvSpPr>
          <p:spPr>
            <a:xfrm>
              <a:off x="7156586" y="3394657"/>
              <a:ext cx="139130" cy="278260"/>
            </a:xfrm>
            <a:custGeom>
              <a:rect b="b" l="l" r="r" t="t"/>
              <a:pathLst>
                <a:path extrusionOk="0" h="12974" w="6487">
                  <a:moveTo>
                    <a:pt x="0" y="1"/>
                  </a:moveTo>
                  <a:lnTo>
                    <a:pt x="0" y="12974"/>
                  </a:lnTo>
                  <a:cubicBezTo>
                    <a:pt x="3589" y="12957"/>
                    <a:pt x="6487" y="10059"/>
                    <a:pt x="6487" y="6487"/>
                  </a:cubicBezTo>
                  <a:cubicBezTo>
                    <a:pt x="6487" y="2915"/>
                    <a:pt x="3589" y="1"/>
                    <a:pt x="0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g1cb50470528_4_11"/>
            <p:cNvSpPr/>
            <p:nvPr/>
          </p:nvSpPr>
          <p:spPr>
            <a:xfrm>
              <a:off x="7004802" y="3420308"/>
              <a:ext cx="265627" cy="227236"/>
            </a:xfrm>
            <a:custGeom>
              <a:rect b="b" l="l" r="r" t="t"/>
              <a:pathLst>
                <a:path extrusionOk="0" h="10595" w="12385">
                  <a:moveTo>
                    <a:pt x="7108" y="1"/>
                  </a:moveTo>
                  <a:cubicBezTo>
                    <a:pt x="7098" y="1"/>
                    <a:pt x="7087" y="1"/>
                    <a:pt x="7077" y="1"/>
                  </a:cubicBezTo>
                  <a:cubicBezTo>
                    <a:pt x="2360" y="1"/>
                    <a:pt x="1" y="5696"/>
                    <a:pt x="3337" y="9032"/>
                  </a:cubicBezTo>
                  <a:cubicBezTo>
                    <a:pt x="4416" y="10111"/>
                    <a:pt x="5744" y="10594"/>
                    <a:pt x="7047" y="10594"/>
                  </a:cubicBezTo>
                  <a:cubicBezTo>
                    <a:pt x="9771" y="10594"/>
                    <a:pt x="12384" y="8482"/>
                    <a:pt x="12384" y="5291"/>
                  </a:cubicBezTo>
                  <a:cubicBezTo>
                    <a:pt x="12384" y="2370"/>
                    <a:pt x="10025" y="1"/>
                    <a:pt x="7108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g1cb50470528_4_11"/>
            <p:cNvSpPr/>
            <p:nvPr/>
          </p:nvSpPr>
          <p:spPr>
            <a:xfrm>
              <a:off x="7156586" y="3420308"/>
              <a:ext cx="113843" cy="227322"/>
            </a:xfrm>
            <a:custGeom>
              <a:rect b="b" l="l" r="r" t="t"/>
              <a:pathLst>
                <a:path extrusionOk="0" h="10599" w="5308">
                  <a:moveTo>
                    <a:pt x="0" y="1"/>
                  </a:moveTo>
                  <a:lnTo>
                    <a:pt x="0" y="10599"/>
                  </a:lnTo>
                  <a:cubicBezTo>
                    <a:pt x="2932" y="10582"/>
                    <a:pt x="5307" y="8223"/>
                    <a:pt x="5307" y="5291"/>
                  </a:cubicBezTo>
                  <a:cubicBezTo>
                    <a:pt x="5291" y="2377"/>
                    <a:pt x="2932" y="1"/>
                    <a:pt x="0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g1cb50470528_4_11"/>
            <p:cNvSpPr/>
            <p:nvPr/>
          </p:nvSpPr>
          <p:spPr>
            <a:xfrm>
              <a:off x="7106356" y="3445251"/>
              <a:ext cx="101189" cy="178164"/>
            </a:xfrm>
            <a:custGeom>
              <a:rect b="b" l="l" r="r" t="t"/>
              <a:pathLst>
                <a:path extrusionOk="0" h="8307" w="4718">
                  <a:moveTo>
                    <a:pt x="1769" y="0"/>
                  </a:moveTo>
                  <a:lnTo>
                    <a:pt x="1769" y="1180"/>
                  </a:lnTo>
                  <a:cubicBezTo>
                    <a:pt x="809" y="1214"/>
                    <a:pt x="68" y="1989"/>
                    <a:pt x="68" y="2949"/>
                  </a:cubicBezTo>
                  <a:cubicBezTo>
                    <a:pt x="68" y="3909"/>
                    <a:pt x="809" y="4684"/>
                    <a:pt x="1769" y="4718"/>
                  </a:cubicBezTo>
                  <a:lnTo>
                    <a:pt x="2949" y="4718"/>
                  </a:lnTo>
                  <a:cubicBezTo>
                    <a:pt x="3741" y="4718"/>
                    <a:pt x="3741" y="5897"/>
                    <a:pt x="2949" y="5897"/>
                  </a:cubicBezTo>
                  <a:lnTo>
                    <a:pt x="1769" y="5897"/>
                  </a:lnTo>
                  <a:cubicBezTo>
                    <a:pt x="1449" y="5897"/>
                    <a:pt x="1180" y="5628"/>
                    <a:pt x="1180" y="5308"/>
                  </a:cubicBezTo>
                  <a:lnTo>
                    <a:pt x="0" y="5308"/>
                  </a:lnTo>
                  <a:cubicBezTo>
                    <a:pt x="0" y="6285"/>
                    <a:pt x="792" y="7077"/>
                    <a:pt x="1769" y="7077"/>
                  </a:cubicBezTo>
                  <a:lnTo>
                    <a:pt x="1769" y="8307"/>
                  </a:lnTo>
                  <a:lnTo>
                    <a:pt x="2949" y="8307"/>
                  </a:lnTo>
                  <a:lnTo>
                    <a:pt x="2949" y="7077"/>
                  </a:lnTo>
                  <a:cubicBezTo>
                    <a:pt x="3892" y="7043"/>
                    <a:pt x="4650" y="6268"/>
                    <a:pt x="4650" y="5308"/>
                  </a:cubicBezTo>
                  <a:cubicBezTo>
                    <a:pt x="4650" y="4347"/>
                    <a:pt x="3892" y="3572"/>
                    <a:pt x="2949" y="3539"/>
                  </a:cubicBezTo>
                  <a:lnTo>
                    <a:pt x="2949" y="3522"/>
                  </a:lnTo>
                  <a:lnTo>
                    <a:pt x="1769" y="3522"/>
                  </a:lnTo>
                  <a:cubicBezTo>
                    <a:pt x="977" y="3522"/>
                    <a:pt x="977" y="2342"/>
                    <a:pt x="1769" y="2342"/>
                  </a:cubicBezTo>
                  <a:lnTo>
                    <a:pt x="2949" y="2342"/>
                  </a:lnTo>
                  <a:cubicBezTo>
                    <a:pt x="3269" y="2342"/>
                    <a:pt x="3538" y="2612"/>
                    <a:pt x="3538" y="2932"/>
                  </a:cubicBezTo>
                  <a:lnTo>
                    <a:pt x="4718" y="2932"/>
                  </a:lnTo>
                  <a:cubicBezTo>
                    <a:pt x="4718" y="1972"/>
                    <a:pt x="3926" y="1180"/>
                    <a:pt x="2949" y="1180"/>
                  </a:cubicBezTo>
                  <a:lnTo>
                    <a:pt x="2949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g1cb50470528_4_11"/>
            <p:cNvSpPr/>
            <p:nvPr/>
          </p:nvSpPr>
          <p:spPr>
            <a:xfrm>
              <a:off x="7156929" y="3520768"/>
              <a:ext cx="49179" cy="102283"/>
            </a:xfrm>
            <a:custGeom>
              <a:rect b="b" l="l" r="r" t="t"/>
              <a:pathLst>
                <a:path extrusionOk="0" h="4769" w="2293">
                  <a:moveTo>
                    <a:pt x="1" y="1"/>
                  </a:moveTo>
                  <a:lnTo>
                    <a:pt x="1" y="1180"/>
                  </a:lnTo>
                  <a:lnTo>
                    <a:pt x="591" y="1180"/>
                  </a:lnTo>
                  <a:cubicBezTo>
                    <a:pt x="1383" y="1180"/>
                    <a:pt x="1383" y="2360"/>
                    <a:pt x="591" y="2360"/>
                  </a:cubicBezTo>
                  <a:lnTo>
                    <a:pt x="1" y="2360"/>
                  </a:lnTo>
                  <a:lnTo>
                    <a:pt x="1" y="4769"/>
                  </a:lnTo>
                  <a:lnTo>
                    <a:pt x="591" y="4769"/>
                  </a:lnTo>
                  <a:lnTo>
                    <a:pt x="591" y="3539"/>
                  </a:lnTo>
                  <a:cubicBezTo>
                    <a:pt x="1551" y="3505"/>
                    <a:pt x="2292" y="2730"/>
                    <a:pt x="2292" y="1770"/>
                  </a:cubicBezTo>
                  <a:cubicBezTo>
                    <a:pt x="2292" y="826"/>
                    <a:pt x="1551" y="35"/>
                    <a:pt x="591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g1cb50470528_4_11"/>
            <p:cNvSpPr/>
            <p:nvPr/>
          </p:nvSpPr>
          <p:spPr>
            <a:xfrm>
              <a:off x="7156929" y="3445251"/>
              <a:ext cx="50616" cy="63249"/>
            </a:xfrm>
            <a:custGeom>
              <a:rect b="b" l="l" r="r" t="t"/>
              <a:pathLst>
                <a:path extrusionOk="0" h="2949" w="2360">
                  <a:moveTo>
                    <a:pt x="1" y="0"/>
                  </a:moveTo>
                  <a:lnTo>
                    <a:pt x="1" y="2359"/>
                  </a:lnTo>
                  <a:lnTo>
                    <a:pt x="591" y="2359"/>
                  </a:lnTo>
                  <a:cubicBezTo>
                    <a:pt x="911" y="2359"/>
                    <a:pt x="1180" y="2629"/>
                    <a:pt x="1180" y="2949"/>
                  </a:cubicBezTo>
                  <a:lnTo>
                    <a:pt x="2360" y="2949"/>
                  </a:lnTo>
                  <a:cubicBezTo>
                    <a:pt x="2360" y="1972"/>
                    <a:pt x="1568" y="1180"/>
                    <a:pt x="591" y="1180"/>
                  </a:cubicBezTo>
                  <a:lnTo>
                    <a:pt x="591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1cf46f621e6_1_216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Tree map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95" name="Google Shape;1395;g1cf46f621e6_1_216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96" name="Google Shape;1396;g1cf46f621e6_1_216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397" name="Google Shape;1397;g1cf46f621e6_1_216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98" name="Google Shape;1398;g1cf46f621e6_1_216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399" name="Google Shape;1399;g1cf46f621e6_1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522" y="2044075"/>
            <a:ext cx="10135002" cy="3527076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cf46f621e6_4_15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Feature importance - Pycaret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05" name="Google Shape;1405;g1cf46f621e6_4_15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06" name="Google Shape;1406;g1cf46f621e6_4_15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407" name="Google Shape;1407;g1cf46f621e6_4_15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08" name="Google Shape;1408;g1cf46f621e6_4_15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409" name="Google Shape;1409;g1cf46f621e6_4_15"/>
          <p:cNvPicPr preferRelativeResize="0"/>
          <p:nvPr/>
        </p:nvPicPr>
        <p:blipFill rotWithShape="1">
          <a:blip r:embed="rId3">
            <a:alphaModFix/>
          </a:blip>
          <a:srcRect b="0" l="0" r="891" t="0"/>
          <a:stretch/>
        </p:blipFill>
        <p:spPr>
          <a:xfrm>
            <a:off x="654088" y="1845600"/>
            <a:ext cx="4922975" cy="3295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10" name="Google Shape;1410;g1cf46f621e6_4_15"/>
          <p:cNvSpPr/>
          <p:nvPr/>
        </p:nvSpPr>
        <p:spPr>
          <a:xfrm>
            <a:off x="2004663" y="5374900"/>
            <a:ext cx="2221800" cy="63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latin typeface="Do Hyeon"/>
                <a:ea typeface="Do Hyeon"/>
                <a:cs typeface="Do Hyeon"/>
                <a:sym typeface="Do Hyeon"/>
              </a:rPr>
              <a:t>&lt; SVM &gt;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411" name="Google Shape;1411;g1cf46f621e6_4_15"/>
          <p:cNvPicPr preferRelativeResize="0"/>
          <p:nvPr/>
        </p:nvPicPr>
        <p:blipFill rotWithShape="1">
          <a:blip r:embed="rId4">
            <a:alphaModFix/>
          </a:blip>
          <a:srcRect b="0" l="0" r="891" t="0"/>
          <a:stretch/>
        </p:blipFill>
        <p:spPr>
          <a:xfrm>
            <a:off x="6576188" y="1858750"/>
            <a:ext cx="4922975" cy="3269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12" name="Google Shape;1412;g1cf46f621e6_4_15"/>
          <p:cNvSpPr/>
          <p:nvPr/>
        </p:nvSpPr>
        <p:spPr>
          <a:xfrm>
            <a:off x="7926763" y="5374900"/>
            <a:ext cx="2221800" cy="63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latin typeface="Do Hyeon"/>
                <a:ea typeface="Do Hyeon"/>
                <a:cs typeface="Do Hyeon"/>
                <a:sym typeface="Do Hyeon"/>
              </a:rPr>
              <a:t>&lt; Light gbm &gt;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1d52693210f_0_122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Feature Select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18" name="Google Shape;1418;g1d52693210f_0_122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19" name="Google Shape;1419;g1d52693210f_0_122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420" name="Google Shape;1420;g1d52693210f_0_122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21" name="Google Shape;1421;g1d52693210f_0_122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aphicFrame>
        <p:nvGraphicFramePr>
          <p:cNvPr id="1422" name="Google Shape;1422;g1d52693210f_0_122"/>
          <p:cNvGraphicFramePr/>
          <p:nvPr/>
        </p:nvGraphicFramePr>
        <p:xfrm>
          <a:off x="6452475" y="16402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{0D92C732-5395-4A9C-92AC-C78CB98CC2BB}</a:tableStyleId>
              </a:tblPr>
              <a:tblGrid>
                <a:gridCol w="2348500"/>
                <a:gridCol w="2348500"/>
              </a:tblGrid>
              <a:tr h="6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7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&lt; Feature Name &gt;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7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&lt; Feature Explanation &gt;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83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고급, 일반, 편의, 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선매, 전문 지수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고객의 상품 속성 구매 변동지수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3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A, B, C, D 실제 지출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고객의 제휴사별 구매액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3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A, B, C, D 변동 지수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고객의 제휴사별 구매액 변동 지수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3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CAGR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연평균 변화율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3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Monetary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RFM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23" name="Google Shape;1423;g1d52693210f_0_122"/>
          <p:cNvGraphicFramePr/>
          <p:nvPr/>
        </p:nvGraphicFramePr>
        <p:xfrm>
          <a:off x="1081225" y="16640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{0D92C732-5395-4A9C-92AC-C78CB98CC2BB}</a:tableStyleId>
              </a:tblPr>
              <a:tblGrid>
                <a:gridCol w="1145075"/>
                <a:gridCol w="1145075"/>
                <a:gridCol w="1145075"/>
                <a:gridCol w="1145075"/>
              </a:tblGrid>
              <a:tr h="5627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8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&lt; Feature Select &gt;</a:t>
                      </a:r>
                      <a:endParaRPr b="1" sz="18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hMerge="1"/>
                <a:tc hMerge="1"/>
                <a:tc hMerge="1"/>
              </a:tr>
              <a:tr h="104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Fluctuation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고급_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fluctuation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A_Monetary_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실제지출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A_fluctuation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04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Monetary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편의_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fluctuation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B_Monetary_실제지출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B_fluctuation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04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CAGR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선매_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fluctuation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C_Monetary_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실제지출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C_fluctuation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04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일반_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fluctuation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전문_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fluctuation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D_Monetary_실제지출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D_fluctuation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1d52693210f_0_37"/>
          <p:cNvSpPr/>
          <p:nvPr/>
        </p:nvSpPr>
        <p:spPr>
          <a:xfrm>
            <a:off x="804500" y="2030075"/>
            <a:ext cx="10583100" cy="472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g1d52693210f_0_37"/>
          <p:cNvSpPr/>
          <p:nvPr/>
        </p:nvSpPr>
        <p:spPr>
          <a:xfrm>
            <a:off x="804500" y="1268100"/>
            <a:ext cx="10583100" cy="762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g1d52693210f_0_37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모델 선정 및 정확도 개선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31" name="Google Shape;1431;g1d52693210f_0_37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32" name="Google Shape;1432;g1d52693210f_0_37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433" name="Google Shape;1433;g1d52693210f_0_37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34" name="Google Shape;1434;g1d52693210f_0_37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aphicFrame>
        <p:nvGraphicFramePr>
          <p:cNvPr id="1435" name="Google Shape;1435;g1d52693210f_0_37"/>
          <p:cNvGraphicFramePr/>
          <p:nvPr/>
        </p:nvGraphicFramePr>
        <p:xfrm>
          <a:off x="804488" y="12681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{0D92C732-5395-4A9C-92AC-C78CB98CC2BB}</a:tableStyleId>
              </a:tblPr>
              <a:tblGrid>
                <a:gridCol w="1041825"/>
                <a:gridCol w="3154450"/>
                <a:gridCol w="1664600"/>
                <a:gridCol w="1694025"/>
                <a:gridCol w="1542325"/>
                <a:gridCol w="1485850"/>
              </a:tblGrid>
              <a:tr h="55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9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&lt; 모델 &gt;</a:t>
                      </a:r>
                      <a:endParaRPr b="1" sz="19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9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&lt; Grid Search 파라미터 조정 &gt;</a:t>
                      </a:r>
                      <a:endParaRPr b="1" sz="19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9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&lt; Test 정확도 &gt;</a:t>
                      </a:r>
                      <a:endParaRPr b="1" sz="19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9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&lt; Test 정밀도 &gt;</a:t>
                      </a:r>
                      <a:endParaRPr b="1" sz="19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9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&lt; Test 재현율&gt;</a:t>
                      </a:r>
                      <a:endParaRPr b="1" sz="19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9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&lt;T-F1socre&gt;</a:t>
                      </a:r>
                      <a:endParaRPr b="1" sz="19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9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79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Light gbm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max_depth 10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min_sample_leaf 8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n_estimators = 300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0.727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0.646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0.767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0.701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79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Xgboost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max_depth 10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min_sample_leaf 8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n_estimators = 300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0.723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0.642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0.763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0.697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79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Decision Tree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max_depth 10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min_sample_leaf 8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n_estimators = 300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0.701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0.614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0.756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0.678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79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Random Forest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max_depth 10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min_sample_leaf 8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n_estimators = 300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0.703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0.597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0.763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0.663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59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Logistic Regression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c = 0.01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penalty L2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0.444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0.470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0.797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0.592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79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SVM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loss = squared_hinge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alpha 0.01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○ penalty none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0.626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0.539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0.731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0.620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36" name="Google Shape;1436;g1d52693210f_0_37"/>
          <p:cNvSpPr/>
          <p:nvPr/>
        </p:nvSpPr>
        <p:spPr>
          <a:xfrm>
            <a:off x="5000775" y="2030100"/>
            <a:ext cx="1664700" cy="822900"/>
          </a:xfrm>
          <a:prstGeom prst="frame">
            <a:avLst>
              <a:gd fmla="val 7015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g1d52693210f_0_37"/>
          <p:cNvSpPr txBox="1"/>
          <p:nvPr/>
        </p:nvSpPr>
        <p:spPr>
          <a:xfrm>
            <a:off x="5337076" y="2409450"/>
            <a:ext cx="132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Do Hyeon"/>
                <a:ea typeface="Do Hyeon"/>
                <a:cs typeface="Do Hyeon"/>
                <a:sym typeface="Do Hyeon"/>
              </a:rPr>
              <a:t>Best Model</a:t>
            </a:r>
            <a:endParaRPr b="1" sz="18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cf46f621e6_3_31"/>
          <p:cNvSpPr/>
          <p:nvPr/>
        </p:nvSpPr>
        <p:spPr>
          <a:xfrm>
            <a:off x="952525" y="2884775"/>
            <a:ext cx="10287000" cy="222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g1cf46f621e6_3_31"/>
          <p:cNvSpPr/>
          <p:nvPr/>
        </p:nvSpPr>
        <p:spPr>
          <a:xfrm>
            <a:off x="952525" y="2414375"/>
            <a:ext cx="10287000" cy="470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g1cf46f621e6_3_31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Light gbm 성능개선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45" name="Google Shape;1445;g1cf46f621e6_3_31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46" name="Google Shape;1446;g1cf46f621e6_3_31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447" name="Google Shape;1447;g1cf46f621e6_3_31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48" name="Google Shape;1448;g1cf46f621e6_3_31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aphicFrame>
        <p:nvGraphicFramePr>
          <p:cNvPr id="1449" name="Google Shape;1449;g1cf46f621e6_3_31"/>
          <p:cNvGraphicFramePr/>
          <p:nvPr/>
        </p:nvGraphicFramePr>
        <p:xfrm>
          <a:off x="952500" y="241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{0D92C732-5395-4A9C-92AC-C78CB98CC2BB}</a:tableStyleId>
              </a:tblPr>
              <a:tblGrid>
                <a:gridCol w="5143500"/>
                <a:gridCol w="5143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&lt; 모델 Light gbm &gt;</a:t>
                      </a:r>
                      <a:endParaRPr b="1" sz="20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&lt; Test 정확도 &gt;</a:t>
                      </a:r>
                      <a:endParaRPr b="1" sz="20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Scale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0.725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PCA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0.656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LDA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0.724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SVD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0.718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Test set 0.7 : Test val 0.3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0.724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1cb50470528_4_42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군집화 및 특징 분석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55" name="Google Shape;1455;g1cb50470528_4_42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56" name="Google Shape;1456;g1cb50470528_4_42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457" name="Google Shape;1457;g1cb50470528_4_42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58" name="Google Shape;1458;g1cb50470528_4_42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459" name="Google Shape;1459;g1cb50470528_4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113" y="1821450"/>
            <a:ext cx="4850926" cy="41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g1cb50470528_4_42"/>
          <p:cNvSpPr txBox="1"/>
          <p:nvPr/>
        </p:nvSpPr>
        <p:spPr>
          <a:xfrm>
            <a:off x="6728388" y="3616925"/>
            <a:ext cx="4363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>
                <a:latin typeface="Do Hyeon"/>
                <a:ea typeface="Do Hyeon"/>
                <a:cs typeface="Do Hyeon"/>
                <a:sym typeface="Do Hyeon"/>
              </a:rPr>
              <a:t>구매 감소 고객을 대상으로 군집화</a:t>
            </a:r>
            <a:r>
              <a:rPr b="1" lang="ko-KR" sz="1800">
                <a:latin typeface="Do Hyeon"/>
                <a:ea typeface="Do Hyeon"/>
                <a:cs typeface="Do Hyeon"/>
                <a:sym typeface="Do Hyeon"/>
              </a:rPr>
              <a:t> </a:t>
            </a:r>
            <a:endParaRPr b="1" sz="18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1cf46f621e6_7_17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적정 군집 수 찾기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66" name="Google Shape;1466;g1cf46f621e6_7_17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67" name="Google Shape;1467;g1cf46f621e6_7_17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468" name="Google Shape;1468;g1cf46f621e6_7_17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69" name="Google Shape;1469;g1cf46f621e6_7_17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470" name="Google Shape;1470;g1cf46f621e6_7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600" y="2098363"/>
            <a:ext cx="4859300" cy="266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g1cf46f621e6_7_17"/>
          <p:cNvPicPr preferRelativeResize="0"/>
          <p:nvPr/>
        </p:nvPicPr>
        <p:blipFill rotWithShape="1">
          <a:blip r:embed="rId4">
            <a:alphaModFix/>
          </a:blip>
          <a:srcRect b="53358" l="23797" r="24187" t="0"/>
          <a:stretch/>
        </p:blipFill>
        <p:spPr>
          <a:xfrm>
            <a:off x="5891125" y="1852525"/>
            <a:ext cx="6133399" cy="25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g1cf46f621e6_7_17"/>
          <p:cNvSpPr/>
          <p:nvPr/>
        </p:nvSpPr>
        <p:spPr>
          <a:xfrm>
            <a:off x="2030650" y="5142425"/>
            <a:ext cx="2221800" cy="63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latin typeface="Do Hyeon"/>
                <a:ea typeface="Do Hyeon"/>
                <a:cs typeface="Do Hyeon"/>
                <a:sym typeface="Do Hyeon"/>
              </a:rPr>
              <a:t>&lt; </a:t>
            </a:r>
            <a:r>
              <a:rPr lang="ko-KR" sz="2100">
                <a:latin typeface="Do Hyeon"/>
                <a:ea typeface="Do Hyeon"/>
                <a:cs typeface="Do Hyeon"/>
                <a:sym typeface="Do Hyeon"/>
              </a:rPr>
              <a:t>kmeans elbow</a:t>
            </a:r>
            <a:r>
              <a:rPr lang="ko-KR" sz="2100">
                <a:latin typeface="Do Hyeon"/>
                <a:ea typeface="Do Hyeon"/>
                <a:cs typeface="Do Hyeon"/>
                <a:sym typeface="Do Hyeon"/>
              </a:rPr>
              <a:t> &gt;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73" name="Google Shape;1473;g1cf46f621e6_7_17"/>
          <p:cNvSpPr/>
          <p:nvPr/>
        </p:nvSpPr>
        <p:spPr>
          <a:xfrm>
            <a:off x="7088550" y="5142425"/>
            <a:ext cx="3621000" cy="63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latin typeface="Do Hyeon"/>
                <a:ea typeface="Do Hyeon"/>
                <a:cs typeface="Do Hyeon"/>
                <a:sym typeface="Do Hyeon"/>
              </a:rPr>
              <a:t>&lt; </a:t>
            </a:r>
            <a:r>
              <a:rPr lang="ko-KR" sz="2100">
                <a:latin typeface="Do Hyeon"/>
                <a:ea typeface="Do Hyeon"/>
                <a:cs typeface="Do Hyeon"/>
                <a:sym typeface="Do Hyeon"/>
              </a:rPr>
              <a:t>kmeans silhouette diagram</a:t>
            </a:r>
            <a:r>
              <a:rPr lang="ko-KR" sz="2100">
                <a:latin typeface="Do Hyeon"/>
                <a:ea typeface="Do Hyeon"/>
                <a:cs typeface="Do Hyeon"/>
                <a:sym typeface="Do Hyeon"/>
              </a:rPr>
              <a:t> &gt;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474" name="Google Shape;1474;g1cf46f621e6_7_17"/>
          <p:cNvPicPr preferRelativeResize="0"/>
          <p:nvPr/>
        </p:nvPicPr>
        <p:blipFill rotWithShape="1">
          <a:blip r:embed="rId5">
            <a:alphaModFix/>
          </a:blip>
          <a:srcRect b="64623" l="0" r="72799" t="0"/>
          <a:stretch/>
        </p:blipFill>
        <p:spPr>
          <a:xfrm>
            <a:off x="2030650" y="2962399"/>
            <a:ext cx="1101076" cy="10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g1cf46f621e6_7_17"/>
          <p:cNvSpPr/>
          <p:nvPr/>
        </p:nvSpPr>
        <p:spPr>
          <a:xfrm>
            <a:off x="6265125" y="4396150"/>
            <a:ext cx="5557200" cy="37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평균 실루엣 계수: 0.181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1cf46f621e6_7_29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군집 시각화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81" name="Google Shape;1481;g1cf46f621e6_7_29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82" name="Google Shape;1482;g1cf46f621e6_7_29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483" name="Google Shape;1483;g1cf46f621e6_7_29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84" name="Google Shape;1484;g1cf46f621e6_7_29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485" name="Google Shape;1485;g1cf46f621e6_7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175" y="1807825"/>
            <a:ext cx="6330941" cy="40282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6" name="Google Shape;1486;g1cf46f621e6_7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400" y="1807825"/>
            <a:ext cx="4601399" cy="40282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1d0ae13294a_6_18"/>
          <p:cNvSpPr/>
          <p:nvPr/>
        </p:nvSpPr>
        <p:spPr>
          <a:xfrm>
            <a:off x="1849813" y="3449800"/>
            <a:ext cx="10074600" cy="179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g1d0ae13294a_6_18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군집 분석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93" name="Google Shape;1493;g1d0ae13294a_6_18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94" name="Google Shape;1494;g1d0ae13294a_6_18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495" name="Google Shape;1495;g1d0ae13294a_6_18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96" name="Google Shape;1496;g1d0ae13294a_6_18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aphicFrame>
        <p:nvGraphicFramePr>
          <p:cNvPr id="1497" name="Google Shape;1497;g1d0ae13294a_6_18"/>
          <p:cNvGraphicFramePr/>
          <p:nvPr/>
        </p:nvGraphicFramePr>
        <p:xfrm>
          <a:off x="267588" y="251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{0D92C732-5395-4A9C-92AC-C78CB98CC2BB}</a:tableStyleId>
              </a:tblPr>
              <a:tblGrid>
                <a:gridCol w="1582175"/>
                <a:gridCol w="861100"/>
                <a:gridCol w="890750"/>
                <a:gridCol w="935150"/>
                <a:gridCol w="979625"/>
                <a:gridCol w="920350"/>
                <a:gridCol w="1098150"/>
                <a:gridCol w="1107600"/>
                <a:gridCol w="1055100"/>
                <a:gridCol w="1042900"/>
                <a:gridCol w="1183825"/>
              </a:tblGrid>
              <a:tr h="933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전체</a:t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증감지수</a:t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A제휴사</a:t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증감지수</a:t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B제휴사</a:t>
                      </a:r>
                      <a:endParaRPr b="1" sz="16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증감지수</a:t>
                      </a:r>
                      <a:endParaRPr b="1" sz="16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C제휴사</a:t>
                      </a:r>
                      <a:endParaRPr b="1" sz="16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증감지수</a:t>
                      </a:r>
                      <a:endParaRPr b="1" sz="16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D제휴사</a:t>
                      </a:r>
                      <a:endParaRPr b="1" sz="16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증감지수</a:t>
                      </a:r>
                      <a:endParaRPr b="1" sz="16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고급상품</a:t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증감지수</a:t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일반상품</a:t>
                      </a:r>
                      <a:endParaRPr b="1" sz="16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증감지수</a:t>
                      </a:r>
                      <a:endParaRPr b="1" sz="16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편의상품</a:t>
                      </a:r>
                      <a:endParaRPr b="1" sz="16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증감지수</a:t>
                      </a:r>
                      <a:endParaRPr b="1" sz="16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선매상품</a:t>
                      </a:r>
                      <a:endParaRPr b="1" sz="16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증감지수</a:t>
                      </a:r>
                      <a:endParaRPr b="1" sz="16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전문상품</a:t>
                      </a:r>
                      <a:endParaRPr b="1" sz="16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증감지수</a:t>
                      </a:r>
                      <a:endParaRPr b="1" sz="16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44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0군집(1975명)</a:t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-1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0.461267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-1.267848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-1.207089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0.464305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-0.618671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4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1군집(</a:t>
                      </a: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1821명)</a:t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0.934102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0.512356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0.426689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0.635365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3.340472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4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2군집(</a:t>
                      </a: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1290명)</a:t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2.075194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3.501550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3.359690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1.853488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1.139649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4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3군집(</a:t>
                      </a:r>
                      <a:r>
                        <a:rPr b="1"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4671명)</a:t>
                      </a:r>
                      <a:endParaRPr b="1"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0.384715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1.152003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1.126740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0.381503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-0.569739</a:t>
                      </a:r>
                      <a:endParaRPr sz="1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1498" name="Google Shape;1498;g1d0ae13294a_6_18"/>
          <p:cNvGrpSpPr/>
          <p:nvPr/>
        </p:nvGrpSpPr>
        <p:grpSpPr>
          <a:xfrm>
            <a:off x="267584" y="2518025"/>
            <a:ext cx="1582234" cy="931707"/>
            <a:chOff x="372400" y="2518050"/>
            <a:chExt cx="1774800" cy="931800"/>
          </a:xfrm>
        </p:grpSpPr>
        <p:sp>
          <p:nvSpPr>
            <p:cNvPr id="1499" name="Google Shape;1499;g1d0ae13294a_6_18"/>
            <p:cNvSpPr/>
            <p:nvPr/>
          </p:nvSpPr>
          <p:spPr>
            <a:xfrm>
              <a:off x="372400" y="2518050"/>
              <a:ext cx="1774800" cy="931800"/>
            </a:xfrm>
            <a:prstGeom prst="rtTriangle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latin typeface="Do Hyeon"/>
                  <a:ea typeface="Do Hyeon"/>
                  <a:cs typeface="Do Hyeon"/>
                  <a:sym typeface="Do Hyeon"/>
                </a:rPr>
                <a:t>Cluster</a:t>
              </a:r>
              <a:endParaRPr b="1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500" name="Google Shape;1500;g1d0ae13294a_6_18"/>
            <p:cNvSpPr/>
            <p:nvPr/>
          </p:nvSpPr>
          <p:spPr>
            <a:xfrm rot="10800000">
              <a:off x="372400" y="2518050"/>
              <a:ext cx="1774800" cy="931800"/>
            </a:xfrm>
            <a:prstGeom prst="rtTriangle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1501" name="Google Shape;1501;g1d0ae13294a_6_18"/>
          <p:cNvSpPr txBox="1"/>
          <p:nvPr/>
        </p:nvSpPr>
        <p:spPr>
          <a:xfrm>
            <a:off x="1080163" y="2606925"/>
            <a:ext cx="111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Do Hyeon"/>
                <a:ea typeface="Do Hyeon"/>
                <a:cs typeface="Do Hyeon"/>
                <a:sym typeface="Do Hyeon"/>
              </a:rPr>
              <a:t>증감지수</a:t>
            </a:r>
            <a:endParaRPr b="1" sz="15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1d0d703ad3e_0_0"/>
          <p:cNvSpPr/>
          <p:nvPr/>
        </p:nvSpPr>
        <p:spPr>
          <a:xfrm>
            <a:off x="2163275" y="1273450"/>
            <a:ext cx="2051400" cy="643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Do Hyeon"/>
                <a:ea typeface="Do Hyeon"/>
                <a:cs typeface="Do Hyeon"/>
                <a:sym typeface="Do Hyeon"/>
              </a:rPr>
              <a:t>A 제휴사</a:t>
            </a:r>
            <a:endParaRPr b="1" sz="2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507" name="Google Shape;1507;g1d0d703ad3e_0_0"/>
          <p:cNvSpPr/>
          <p:nvPr/>
        </p:nvSpPr>
        <p:spPr>
          <a:xfrm>
            <a:off x="7977300" y="1273450"/>
            <a:ext cx="2051400" cy="643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Do Hyeon"/>
                <a:ea typeface="Do Hyeon"/>
                <a:cs typeface="Do Hyeon"/>
                <a:sym typeface="Do Hyeon"/>
              </a:rPr>
              <a:t>B </a:t>
            </a:r>
            <a:r>
              <a:rPr b="1" lang="ko-KR" sz="2000">
                <a:latin typeface="Do Hyeon"/>
                <a:ea typeface="Do Hyeon"/>
                <a:cs typeface="Do Hyeon"/>
                <a:sym typeface="Do Hyeon"/>
              </a:rPr>
              <a:t>제휴사</a:t>
            </a:r>
            <a:endParaRPr b="1" sz="2000"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1508" name="Google Shape;1508;g1d0d703ad3e_0_0"/>
          <p:cNvGraphicFramePr/>
          <p:nvPr/>
        </p:nvGraphicFramePr>
        <p:xfrm>
          <a:off x="423663" y="2109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{0D92C732-5395-4A9C-92AC-C78CB98CC2BB}</a:tableStyleId>
              </a:tblPr>
              <a:tblGrid>
                <a:gridCol w="2765350"/>
                <a:gridCol w="2765350"/>
              </a:tblGrid>
              <a:tr h="35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solidFill>
                            <a:srgbClr val="212121"/>
                          </a:solidFill>
                          <a:highlight>
                            <a:srgbClr val="C9DAF8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평균구매액</a:t>
                      </a:r>
                      <a:endParaRPr sz="1500">
                        <a:highlight>
                          <a:srgbClr val="C9DAF8"/>
                        </a:highlight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고급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175727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24257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271152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준내구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30032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191501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선매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186855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전문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685824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18500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09" name="Google Shape;1509;g1d0d703ad3e_0_0"/>
          <p:cNvGraphicFramePr/>
          <p:nvPr/>
        </p:nvGraphicFramePr>
        <p:xfrm>
          <a:off x="6237688" y="208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{0D92C732-5395-4A9C-92AC-C78CB98CC2BB}</a:tableStyleId>
              </a:tblPr>
              <a:tblGrid>
                <a:gridCol w="2765350"/>
                <a:gridCol w="2765350"/>
              </a:tblGrid>
              <a:tr h="39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평균구매액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6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고급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15986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6747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17156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준내구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7125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14256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선매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21752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전문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40026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7097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10" name="Google Shape;1510;g1d0d703ad3e_0_0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군집 분석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511" name="Google Shape;1511;g1d0d703ad3e_0_0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12" name="Google Shape;1512;g1d0d703ad3e_0_0"/>
          <p:cNvCxnSpPr/>
          <p:nvPr/>
        </p:nvCxnSpPr>
        <p:spPr>
          <a:xfrm>
            <a:off x="423675" y="2109100"/>
            <a:ext cx="2765400" cy="4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3" name="Google Shape;1513;g1d0d703ad3e_0_0"/>
          <p:cNvCxnSpPr/>
          <p:nvPr/>
        </p:nvCxnSpPr>
        <p:spPr>
          <a:xfrm>
            <a:off x="423675" y="3343450"/>
            <a:ext cx="2765400" cy="4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4" name="Google Shape;1514;g1d0d703ad3e_0_0"/>
          <p:cNvCxnSpPr/>
          <p:nvPr/>
        </p:nvCxnSpPr>
        <p:spPr>
          <a:xfrm>
            <a:off x="423675" y="4989250"/>
            <a:ext cx="2765400" cy="4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5" name="Google Shape;1515;g1d0d703ad3e_0_0"/>
          <p:cNvCxnSpPr/>
          <p:nvPr/>
        </p:nvCxnSpPr>
        <p:spPr>
          <a:xfrm>
            <a:off x="6237700" y="2081150"/>
            <a:ext cx="2765400" cy="4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6" name="Google Shape;1516;g1d0d703ad3e_0_0"/>
          <p:cNvCxnSpPr/>
          <p:nvPr/>
        </p:nvCxnSpPr>
        <p:spPr>
          <a:xfrm>
            <a:off x="6237700" y="3315500"/>
            <a:ext cx="2765400" cy="4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7" name="Google Shape;1517;g1d0d703ad3e_0_0"/>
          <p:cNvCxnSpPr/>
          <p:nvPr/>
        </p:nvCxnSpPr>
        <p:spPr>
          <a:xfrm>
            <a:off x="6237700" y="4961300"/>
            <a:ext cx="2765400" cy="4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d0ae13294a_4_0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2014년 ~ 2015년 L사 기사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13" name="Google Shape;413;g1d0ae13294a_4_0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4" name="Google Shape;414;g1d0ae13294a_4_0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415" name="Google Shape;415;g1d0ae13294a_4_0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16" name="Google Shape;416;g1d0ae13294a_4_0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417" name="Google Shape;417;g1d0ae13294a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738" y="1419450"/>
            <a:ext cx="5351300" cy="4867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18" name="Google Shape;418;g1d0ae13294a_4_0"/>
          <p:cNvSpPr txBox="1"/>
          <p:nvPr/>
        </p:nvSpPr>
        <p:spPr>
          <a:xfrm>
            <a:off x="1581962" y="5565195"/>
            <a:ext cx="300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9" name="Google Shape;419;g1d0ae13294a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2961" y="1419450"/>
            <a:ext cx="5351302" cy="4867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0" name="Google Shape;420;g1d0ae13294a_4_0"/>
          <p:cNvSpPr/>
          <p:nvPr/>
        </p:nvSpPr>
        <p:spPr>
          <a:xfrm>
            <a:off x="687750" y="5887225"/>
            <a:ext cx="2762700" cy="400200"/>
          </a:xfrm>
          <a:prstGeom prst="frame">
            <a:avLst>
              <a:gd fmla="val 9145" name="adj1"/>
            </a:avLst>
          </a:pr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1d0ae13294a_4_0"/>
          <p:cNvSpPr/>
          <p:nvPr/>
        </p:nvSpPr>
        <p:spPr>
          <a:xfrm>
            <a:off x="6287407" y="5642611"/>
            <a:ext cx="5032200" cy="630900"/>
          </a:xfrm>
          <a:prstGeom prst="frame">
            <a:avLst>
              <a:gd fmla="val 9145" name="adj1"/>
            </a:avLst>
          </a:pr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1d52693210f_0_74"/>
          <p:cNvSpPr/>
          <p:nvPr/>
        </p:nvSpPr>
        <p:spPr>
          <a:xfrm>
            <a:off x="2163275" y="1273450"/>
            <a:ext cx="2051400" cy="643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Do Hyeon"/>
                <a:ea typeface="Do Hyeon"/>
                <a:cs typeface="Do Hyeon"/>
                <a:sym typeface="Do Hyeon"/>
              </a:rPr>
              <a:t>A 제휴사</a:t>
            </a:r>
            <a:endParaRPr b="1" sz="2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523" name="Google Shape;1523;g1d52693210f_0_74"/>
          <p:cNvSpPr/>
          <p:nvPr/>
        </p:nvSpPr>
        <p:spPr>
          <a:xfrm>
            <a:off x="7977300" y="1273450"/>
            <a:ext cx="2051400" cy="643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Do Hyeon"/>
                <a:ea typeface="Do Hyeon"/>
                <a:cs typeface="Do Hyeon"/>
                <a:sym typeface="Do Hyeon"/>
              </a:rPr>
              <a:t>C </a:t>
            </a:r>
            <a:r>
              <a:rPr b="1" lang="ko-KR" sz="2000">
                <a:latin typeface="Do Hyeon"/>
                <a:ea typeface="Do Hyeon"/>
                <a:cs typeface="Do Hyeon"/>
                <a:sym typeface="Do Hyeon"/>
              </a:rPr>
              <a:t>제휴사</a:t>
            </a:r>
            <a:endParaRPr b="1" sz="2000"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1524" name="Google Shape;1524;g1d52693210f_0_74"/>
          <p:cNvGraphicFramePr/>
          <p:nvPr/>
        </p:nvGraphicFramePr>
        <p:xfrm>
          <a:off x="423663" y="2109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{0D92C732-5395-4A9C-92AC-C78CB98CC2BB}</a:tableStyleId>
              </a:tblPr>
              <a:tblGrid>
                <a:gridCol w="2765350"/>
                <a:gridCol w="2765350"/>
              </a:tblGrid>
              <a:tr h="35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solidFill>
                            <a:srgbClr val="212121"/>
                          </a:solidFill>
                          <a:highlight>
                            <a:srgbClr val="C9DAF8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평균구매액</a:t>
                      </a:r>
                      <a:endParaRPr sz="1500">
                        <a:highlight>
                          <a:srgbClr val="C9DAF8"/>
                        </a:highlight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고급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150033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21327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184319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준내구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26470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173968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선매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168650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전문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557905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16959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25" name="Google Shape;1525;g1d52693210f_0_74"/>
          <p:cNvGraphicFramePr/>
          <p:nvPr/>
        </p:nvGraphicFramePr>
        <p:xfrm>
          <a:off x="6237688" y="208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{0D92C732-5395-4A9C-92AC-C78CB98CC2BB}</a:tableStyleId>
              </a:tblPr>
              <a:tblGrid>
                <a:gridCol w="2765350"/>
                <a:gridCol w="2765350"/>
              </a:tblGrid>
              <a:tr h="39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평균구매액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6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고급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6523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4919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8944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준내구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4741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비내구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7432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선매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8619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전문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20197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5121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26" name="Google Shape;1526;g1d52693210f_0_74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3</a:t>
            </a: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군집 분석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527" name="Google Shape;1527;g1d52693210f_0_74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28" name="Google Shape;1528;g1d52693210f_0_74"/>
          <p:cNvCxnSpPr/>
          <p:nvPr/>
        </p:nvCxnSpPr>
        <p:spPr>
          <a:xfrm>
            <a:off x="423675" y="2109100"/>
            <a:ext cx="2765400" cy="4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9" name="Google Shape;1529;g1d52693210f_0_74"/>
          <p:cNvCxnSpPr/>
          <p:nvPr/>
        </p:nvCxnSpPr>
        <p:spPr>
          <a:xfrm>
            <a:off x="423675" y="3343450"/>
            <a:ext cx="2765400" cy="4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0" name="Google Shape;1530;g1d52693210f_0_74"/>
          <p:cNvCxnSpPr/>
          <p:nvPr/>
        </p:nvCxnSpPr>
        <p:spPr>
          <a:xfrm>
            <a:off x="423675" y="4989250"/>
            <a:ext cx="2765400" cy="4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1" name="Google Shape;1531;g1d52693210f_0_74"/>
          <p:cNvCxnSpPr/>
          <p:nvPr/>
        </p:nvCxnSpPr>
        <p:spPr>
          <a:xfrm>
            <a:off x="6237700" y="2081150"/>
            <a:ext cx="2765400" cy="4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2" name="Google Shape;1532;g1d52693210f_0_74"/>
          <p:cNvCxnSpPr/>
          <p:nvPr/>
        </p:nvCxnSpPr>
        <p:spPr>
          <a:xfrm>
            <a:off x="6237700" y="3315500"/>
            <a:ext cx="2765400" cy="4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3" name="Google Shape;1533;g1d52693210f_0_74"/>
          <p:cNvCxnSpPr/>
          <p:nvPr/>
        </p:nvCxnSpPr>
        <p:spPr>
          <a:xfrm>
            <a:off x="6237700" y="4961300"/>
            <a:ext cx="2765400" cy="4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g1d319155aba_0_2305"/>
          <p:cNvGrpSpPr/>
          <p:nvPr/>
        </p:nvGrpSpPr>
        <p:grpSpPr>
          <a:xfrm>
            <a:off x="2144810" y="1540999"/>
            <a:ext cx="4224528" cy="4024800"/>
            <a:chOff x="1938100" y="1191125"/>
            <a:chExt cx="3459325" cy="3295775"/>
          </a:xfrm>
        </p:grpSpPr>
        <p:sp>
          <p:nvSpPr>
            <p:cNvPr id="1539" name="Google Shape;1539;g1d319155aba_0_2305"/>
            <p:cNvSpPr/>
            <p:nvPr/>
          </p:nvSpPr>
          <p:spPr>
            <a:xfrm>
              <a:off x="2102275" y="1365300"/>
              <a:ext cx="3295150" cy="2257575"/>
            </a:xfrm>
            <a:custGeom>
              <a:rect b="b" l="l" r="r" t="t"/>
              <a:pathLst>
                <a:path extrusionOk="0" h="90303" w="131806">
                  <a:moveTo>
                    <a:pt x="4737" y="90001"/>
                  </a:moveTo>
                  <a:cubicBezTo>
                    <a:pt x="1354" y="84087"/>
                    <a:pt x="0" y="77094"/>
                    <a:pt x="602" y="70327"/>
                  </a:cubicBezTo>
                  <a:cubicBezTo>
                    <a:pt x="928" y="66768"/>
                    <a:pt x="1755" y="63184"/>
                    <a:pt x="3183" y="59926"/>
                  </a:cubicBezTo>
                  <a:cubicBezTo>
                    <a:pt x="4537" y="56843"/>
                    <a:pt x="6366" y="53986"/>
                    <a:pt x="6216" y="50502"/>
                  </a:cubicBezTo>
                  <a:cubicBezTo>
                    <a:pt x="6066" y="47069"/>
                    <a:pt x="4035" y="43635"/>
                    <a:pt x="5138" y="40377"/>
                  </a:cubicBezTo>
                  <a:cubicBezTo>
                    <a:pt x="7143" y="34337"/>
                    <a:pt x="16291" y="34212"/>
                    <a:pt x="21128" y="31881"/>
                  </a:cubicBezTo>
                  <a:cubicBezTo>
                    <a:pt x="28046" y="28573"/>
                    <a:pt x="29675" y="21931"/>
                    <a:pt x="33309" y="15866"/>
                  </a:cubicBezTo>
                  <a:cubicBezTo>
                    <a:pt x="36943" y="9826"/>
                    <a:pt x="42482" y="4838"/>
                    <a:pt x="49123" y="2407"/>
                  </a:cubicBezTo>
                  <a:cubicBezTo>
                    <a:pt x="55765" y="1"/>
                    <a:pt x="63459" y="302"/>
                    <a:pt x="69600" y="3760"/>
                  </a:cubicBezTo>
                  <a:cubicBezTo>
                    <a:pt x="72632" y="5465"/>
                    <a:pt x="74537" y="7545"/>
                    <a:pt x="76066" y="10653"/>
                  </a:cubicBezTo>
                  <a:cubicBezTo>
                    <a:pt x="77219" y="12983"/>
                    <a:pt x="78347" y="15490"/>
                    <a:pt x="80502" y="16943"/>
                  </a:cubicBezTo>
                  <a:cubicBezTo>
                    <a:pt x="83184" y="18748"/>
                    <a:pt x="86467" y="18222"/>
                    <a:pt x="89525" y="18472"/>
                  </a:cubicBezTo>
                  <a:cubicBezTo>
                    <a:pt x="96392" y="19049"/>
                    <a:pt x="103284" y="21480"/>
                    <a:pt x="108472" y="26116"/>
                  </a:cubicBezTo>
                  <a:cubicBezTo>
                    <a:pt x="110953" y="28372"/>
                    <a:pt x="112983" y="31129"/>
                    <a:pt x="114312" y="34212"/>
                  </a:cubicBezTo>
                  <a:cubicBezTo>
                    <a:pt x="115640" y="37269"/>
                    <a:pt x="116292" y="40703"/>
                    <a:pt x="118272" y="43410"/>
                  </a:cubicBezTo>
                  <a:cubicBezTo>
                    <a:pt x="120202" y="46041"/>
                    <a:pt x="123234" y="47620"/>
                    <a:pt x="125039" y="50352"/>
                  </a:cubicBezTo>
                  <a:cubicBezTo>
                    <a:pt x="127395" y="53886"/>
                    <a:pt x="125415" y="57771"/>
                    <a:pt x="125941" y="61630"/>
                  </a:cubicBezTo>
                  <a:cubicBezTo>
                    <a:pt x="126768" y="67746"/>
                    <a:pt x="131806" y="76342"/>
                    <a:pt x="127420" y="82182"/>
                  </a:cubicBezTo>
                  <a:cubicBezTo>
                    <a:pt x="125665" y="84538"/>
                    <a:pt x="123109" y="84312"/>
                    <a:pt x="120427" y="84287"/>
                  </a:cubicBezTo>
                  <a:cubicBezTo>
                    <a:pt x="116943" y="84287"/>
                    <a:pt x="113159" y="84011"/>
                    <a:pt x="109826" y="82959"/>
                  </a:cubicBezTo>
                  <a:cubicBezTo>
                    <a:pt x="106943" y="82031"/>
                    <a:pt x="104161" y="80879"/>
                    <a:pt x="101129" y="80753"/>
                  </a:cubicBezTo>
                  <a:cubicBezTo>
                    <a:pt x="98898" y="80653"/>
                    <a:pt x="96642" y="80478"/>
                    <a:pt x="94412" y="80453"/>
                  </a:cubicBezTo>
                  <a:cubicBezTo>
                    <a:pt x="92983" y="80427"/>
                    <a:pt x="91480" y="80854"/>
                    <a:pt x="90026" y="81004"/>
                  </a:cubicBezTo>
                  <a:lnTo>
                    <a:pt x="80903" y="81956"/>
                  </a:lnTo>
                  <a:cubicBezTo>
                    <a:pt x="74161" y="82683"/>
                    <a:pt x="67394" y="83385"/>
                    <a:pt x="60652" y="84112"/>
                  </a:cubicBezTo>
                  <a:cubicBezTo>
                    <a:pt x="47745" y="85465"/>
                    <a:pt x="34863" y="86818"/>
                    <a:pt x="21955" y="88197"/>
                  </a:cubicBezTo>
                  <a:cubicBezTo>
                    <a:pt x="17795" y="88623"/>
                    <a:pt x="13609" y="89074"/>
                    <a:pt x="9424" y="89525"/>
                  </a:cubicBezTo>
                  <a:cubicBezTo>
                    <a:pt x="9098" y="89550"/>
                    <a:pt x="4888" y="90302"/>
                    <a:pt x="4737" y="9000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g1d319155aba_0_2305"/>
            <p:cNvSpPr/>
            <p:nvPr/>
          </p:nvSpPr>
          <p:spPr>
            <a:xfrm>
              <a:off x="1938100" y="2560175"/>
              <a:ext cx="3390400" cy="1926725"/>
            </a:xfrm>
            <a:custGeom>
              <a:rect b="b" l="l" r="r" t="t"/>
              <a:pathLst>
                <a:path extrusionOk="0" h="77069" w="135616">
                  <a:moveTo>
                    <a:pt x="110703" y="61981"/>
                  </a:moveTo>
                  <a:cubicBezTo>
                    <a:pt x="106869" y="63560"/>
                    <a:pt x="102909" y="64888"/>
                    <a:pt x="99275" y="66893"/>
                  </a:cubicBezTo>
                  <a:cubicBezTo>
                    <a:pt x="94688" y="69400"/>
                    <a:pt x="90854" y="72633"/>
                    <a:pt x="85640" y="73961"/>
                  </a:cubicBezTo>
                  <a:cubicBezTo>
                    <a:pt x="82132" y="74863"/>
                    <a:pt x="78397" y="74838"/>
                    <a:pt x="74813" y="75339"/>
                  </a:cubicBezTo>
                  <a:cubicBezTo>
                    <a:pt x="70878" y="75891"/>
                    <a:pt x="66944" y="76542"/>
                    <a:pt x="62984" y="76793"/>
                  </a:cubicBezTo>
                  <a:cubicBezTo>
                    <a:pt x="62733" y="76818"/>
                    <a:pt x="62482" y="76818"/>
                    <a:pt x="62257" y="76818"/>
                  </a:cubicBezTo>
                  <a:cubicBezTo>
                    <a:pt x="61004" y="76893"/>
                    <a:pt x="59776" y="76943"/>
                    <a:pt x="58548" y="76969"/>
                  </a:cubicBezTo>
                  <a:cubicBezTo>
                    <a:pt x="58322" y="76994"/>
                    <a:pt x="58071" y="76994"/>
                    <a:pt x="57846" y="76994"/>
                  </a:cubicBezTo>
                  <a:cubicBezTo>
                    <a:pt x="57595" y="76994"/>
                    <a:pt x="57370" y="76994"/>
                    <a:pt x="57119" y="76994"/>
                  </a:cubicBezTo>
                  <a:cubicBezTo>
                    <a:pt x="56868" y="77019"/>
                    <a:pt x="56618" y="77019"/>
                    <a:pt x="56342" y="77019"/>
                  </a:cubicBezTo>
                  <a:cubicBezTo>
                    <a:pt x="41129" y="77069"/>
                    <a:pt x="25039" y="74262"/>
                    <a:pt x="12582" y="65039"/>
                  </a:cubicBezTo>
                  <a:cubicBezTo>
                    <a:pt x="10753" y="63660"/>
                    <a:pt x="8948" y="62131"/>
                    <a:pt x="7946" y="60076"/>
                  </a:cubicBezTo>
                  <a:cubicBezTo>
                    <a:pt x="7094" y="58322"/>
                    <a:pt x="6918" y="56342"/>
                    <a:pt x="6517" y="54437"/>
                  </a:cubicBezTo>
                  <a:cubicBezTo>
                    <a:pt x="6041" y="52282"/>
                    <a:pt x="5164" y="50302"/>
                    <a:pt x="3435" y="48848"/>
                  </a:cubicBezTo>
                  <a:cubicBezTo>
                    <a:pt x="1104" y="46893"/>
                    <a:pt x="1" y="45916"/>
                    <a:pt x="1229" y="42758"/>
                  </a:cubicBezTo>
                  <a:cubicBezTo>
                    <a:pt x="5089" y="32733"/>
                    <a:pt x="12432" y="24261"/>
                    <a:pt x="21154" y="17996"/>
                  </a:cubicBezTo>
                  <a:cubicBezTo>
                    <a:pt x="33309" y="9249"/>
                    <a:pt x="48172" y="4286"/>
                    <a:pt x="62808" y="1880"/>
                  </a:cubicBezTo>
                  <a:cubicBezTo>
                    <a:pt x="70979" y="527"/>
                    <a:pt x="79300" y="1"/>
                    <a:pt x="87595" y="452"/>
                  </a:cubicBezTo>
                  <a:cubicBezTo>
                    <a:pt x="89575" y="552"/>
                    <a:pt x="91555" y="702"/>
                    <a:pt x="93510" y="928"/>
                  </a:cubicBezTo>
                  <a:cubicBezTo>
                    <a:pt x="95390" y="1129"/>
                    <a:pt x="97295" y="1605"/>
                    <a:pt x="99149" y="1555"/>
                  </a:cubicBezTo>
                  <a:cubicBezTo>
                    <a:pt x="103861" y="1404"/>
                    <a:pt x="108874" y="2306"/>
                    <a:pt x="113360" y="3660"/>
                  </a:cubicBezTo>
                  <a:cubicBezTo>
                    <a:pt x="116367" y="4562"/>
                    <a:pt x="120854" y="5489"/>
                    <a:pt x="122132" y="8773"/>
                  </a:cubicBezTo>
                  <a:cubicBezTo>
                    <a:pt x="122558" y="9825"/>
                    <a:pt x="123009" y="10778"/>
                    <a:pt x="123736" y="11655"/>
                  </a:cubicBezTo>
                  <a:cubicBezTo>
                    <a:pt x="124789" y="13008"/>
                    <a:pt x="126493" y="13184"/>
                    <a:pt x="127871" y="13961"/>
                  </a:cubicBezTo>
                  <a:cubicBezTo>
                    <a:pt x="129400" y="14838"/>
                    <a:pt x="130754" y="16041"/>
                    <a:pt x="131781" y="17469"/>
                  </a:cubicBezTo>
                  <a:cubicBezTo>
                    <a:pt x="133285" y="19500"/>
                    <a:pt x="134137" y="21956"/>
                    <a:pt x="134563" y="24462"/>
                  </a:cubicBezTo>
                  <a:cubicBezTo>
                    <a:pt x="135290" y="28372"/>
                    <a:pt x="135616" y="32833"/>
                    <a:pt x="134638" y="36718"/>
                  </a:cubicBezTo>
                  <a:cubicBezTo>
                    <a:pt x="133636" y="40653"/>
                    <a:pt x="131706" y="44287"/>
                    <a:pt x="129325" y="47520"/>
                  </a:cubicBezTo>
                  <a:cubicBezTo>
                    <a:pt x="125114" y="53209"/>
                    <a:pt x="119701" y="57896"/>
                    <a:pt x="113285" y="60878"/>
                  </a:cubicBezTo>
                  <a:cubicBezTo>
                    <a:pt x="112433" y="61254"/>
                    <a:pt x="111555" y="61630"/>
                    <a:pt x="110703" y="6198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g1d319155aba_0_2305"/>
            <p:cNvSpPr/>
            <p:nvPr/>
          </p:nvSpPr>
          <p:spPr>
            <a:xfrm>
              <a:off x="4251400" y="3439250"/>
              <a:ext cx="216825" cy="127225"/>
            </a:xfrm>
            <a:custGeom>
              <a:rect b="b" l="l" r="r" t="t"/>
              <a:pathLst>
                <a:path extrusionOk="0" h="5089" w="8673">
                  <a:moveTo>
                    <a:pt x="8422" y="1229"/>
                  </a:moveTo>
                  <a:cubicBezTo>
                    <a:pt x="8046" y="878"/>
                    <a:pt x="6993" y="1179"/>
                    <a:pt x="4913" y="577"/>
                  </a:cubicBezTo>
                  <a:cubicBezTo>
                    <a:pt x="2858" y="1"/>
                    <a:pt x="703" y="402"/>
                    <a:pt x="352" y="903"/>
                  </a:cubicBezTo>
                  <a:cubicBezTo>
                    <a:pt x="1" y="1404"/>
                    <a:pt x="2657" y="3359"/>
                    <a:pt x="3660" y="3535"/>
                  </a:cubicBezTo>
                  <a:cubicBezTo>
                    <a:pt x="4662" y="3710"/>
                    <a:pt x="5264" y="5089"/>
                    <a:pt x="6617" y="5063"/>
                  </a:cubicBezTo>
                  <a:cubicBezTo>
                    <a:pt x="7971" y="5063"/>
                    <a:pt x="8672" y="3986"/>
                    <a:pt x="8672" y="3986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g1d319155aba_0_2305"/>
            <p:cNvSpPr/>
            <p:nvPr/>
          </p:nvSpPr>
          <p:spPr>
            <a:xfrm>
              <a:off x="2911175" y="3953675"/>
              <a:ext cx="278225" cy="119700"/>
            </a:xfrm>
            <a:custGeom>
              <a:rect b="b" l="l" r="r" t="t"/>
              <a:pathLst>
                <a:path extrusionOk="0" h="4788" w="11129">
                  <a:moveTo>
                    <a:pt x="3384" y="0"/>
                  </a:moveTo>
                  <a:cubicBezTo>
                    <a:pt x="3384" y="0"/>
                    <a:pt x="7444" y="928"/>
                    <a:pt x="8722" y="953"/>
                  </a:cubicBezTo>
                  <a:cubicBezTo>
                    <a:pt x="10026" y="978"/>
                    <a:pt x="11128" y="1905"/>
                    <a:pt x="10326" y="2782"/>
                  </a:cubicBezTo>
                  <a:cubicBezTo>
                    <a:pt x="9524" y="3660"/>
                    <a:pt x="8021" y="4361"/>
                    <a:pt x="6191" y="4487"/>
                  </a:cubicBezTo>
                  <a:cubicBezTo>
                    <a:pt x="4361" y="4612"/>
                    <a:pt x="1805" y="4787"/>
                    <a:pt x="752" y="4637"/>
                  </a:cubicBezTo>
                  <a:cubicBezTo>
                    <a:pt x="76" y="3434"/>
                    <a:pt x="0" y="953"/>
                    <a:pt x="0" y="95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g1d319155aba_0_2305"/>
            <p:cNvSpPr/>
            <p:nvPr/>
          </p:nvSpPr>
          <p:spPr>
            <a:xfrm>
              <a:off x="3995775" y="3594025"/>
              <a:ext cx="278200" cy="119700"/>
            </a:xfrm>
            <a:custGeom>
              <a:rect b="b" l="l" r="r" t="t"/>
              <a:pathLst>
                <a:path extrusionOk="0" h="4788" w="11128">
                  <a:moveTo>
                    <a:pt x="7745" y="0"/>
                  </a:moveTo>
                  <a:cubicBezTo>
                    <a:pt x="7745" y="0"/>
                    <a:pt x="3709" y="928"/>
                    <a:pt x="2406" y="953"/>
                  </a:cubicBezTo>
                  <a:cubicBezTo>
                    <a:pt x="1103" y="978"/>
                    <a:pt x="0" y="1880"/>
                    <a:pt x="827" y="2757"/>
                  </a:cubicBezTo>
                  <a:cubicBezTo>
                    <a:pt x="1629" y="3659"/>
                    <a:pt x="3133" y="4361"/>
                    <a:pt x="4937" y="4487"/>
                  </a:cubicBezTo>
                  <a:cubicBezTo>
                    <a:pt x="6767" y="4587"/>
                    <a:pt x="9349" y="4787"/>
                    <a:pt x="10401" y="4637"/>
                  </a:cubicBezTo>
                  <a:cubicBezTo>
                    <a:pt x="11078" y="3434"/>
                    <a:pt x="11128" y="953"/>
                    <a:pt x="11128" y="95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g1d319155aba_0_2305"/>
            <p:cNvSpPr/>
            <p:nvPr/>
          </p:nvSpPr>
          <p:spPr>
            <a:xfrm>
              <a:off x="2710050" y="3847775"/>
              <a:ext cx="216800" cy="127225"/>
            </a:xfrm>
            <a:custGeom>
              <a:rect b="b" l="l" r="r" t="t"/>
              <a:pathLst>
                <a:path extrusionOk="0" h="5089" w="8672">
                  <a:moveTo>
                    <a:pt x="251" y="1229"/>
                  </a:moveTo>
                  <a:cubicBezTo>
                    <a:pt x="627" y="878"/>
                    <a:pt x="1679" y="1179"/>
                    <a:pt x="3735" y="602"/>
                  </a:cubicBezTo>
                  <a:cubicBezTo>
                    <a:pt x="5815" y="1"/>
                    <a:pt x="7945" y="402"/>
                    <a:pt x="8321" y="903"/>
                  </a:cubicBezTo>
                  <a:cubicBezTo>
                    <a:pt x="8672" y="1429"/>
                    <a:pt x="6015" y="3359"/>
                    <a:pt x="5013" y="3535"/>
                  </a:cubicBezTo>
                  <a:cubicBezTo>
                    <a:pt x="3985" y="3735"/>
                    <a:pt x="3409" y="5088"/>
                    <a:pt x="2055" y="5088"/>
                  </a:cubicBezTo>
                  <a:cubicBezTo>
                    <a:pt x="677" y="5088"/>
                    <a:pt x="0" y="4011"/>
                    <a:pt x="0" y="401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g1d319155aba_0_2305"/>
            <p:cNvSpPr/>
            <p:nvPr/>
          </p:nvSpPr>
          <p:spPr>
            <a:xfrm>
              <a:off x="2216925" y="3875975"/>
              <a:ext cx="480625" cy="278225"/>
            </a:xfrm>
            <a:custGeom>
              <a:rect b="b" l="l" r="r" t="t"/>
              <a:pathLst>
                <a:path extrusionOk="0" h="11129" w="19225">
                  <a:moveTo>
                    <a:pt x="19224" y="7720"/>
                  </a:moveTo>
                  <a:cubicBezTo>
                    <a:pt x="19224" y="7820"/>
                    <a:pt x="19174" y="7945"/>
                    <a:pt x="19074" y="8046"/>
                  </a:cubicBezTo>
                  <a:cubicBezTo>
                    <a:pt x="18948" y="8196"/>
                    <a:pt x="18748" y="8296"/>
                    <a:pt x="18497" y="8372"/>
                  </a:cubicBezTo>
                  <a:cubicBezTo>
                    <a:pt x="18171" y="8472"/>
                    <a:pt x="17770" y="8497"/>
                    <a:pt x="17394" y="8397"/>
                  </a:cubicBezTo>
                  <a:lnTo>
                    <a:pt x="12808" y="7169"/>
                  </a:lnTo>
                  <a:cubicBezTo>
                    <a:pt x="12056" y="6968"/>
                    <a:pt x="11179" y="7244"/>
                    <a:pt x="11028" y="7720"/>
                  </a:cubicBezTo>
                  <a:lnTo>
                    <a:pt x="10026" y="10527"/>
                  </a:lnTo>
                  <a:cubicBezTo>
                    <a:pt x="9901" y="10878"/>
                    <a:pt x="9374" y="11128"/>
                    <a:pt x="8773" y="11128"/>
                  </a:cubicBezTo>
                  <a:cubicBezTo>
                    <a:pt x="8698" y="11128"/>
                    <a:pt x="8622" y="11128"/>
                    <a:pt x="8572" y="11128"/>
                  </a:cubicBezTo>
                  <a:cubicBezTo>
                    <a:pt x="8171" y="11078"/>
                    <a:pt x="7820" y="10953"/>
                    <a:pt x="7645" y="10753"/>
                  </a:cubicBezTo>
                  <a:cubicBezTo>
                    <a:pt x="7545" y="10652"/>
                    <a:pt x="7495" y="10552"/>
                    <a:pt x="7470" y="10452"/>
                  </a:cubicBezTo>
                  <a:lnTo>
                    <a:pt x="7470" y="10427"/>
                  </a:lnTo>
                  <a:cubicBezTo>
                    <a:pt x="7470" y="10377"/>
                    <a:pt x="7470" y="10352"/>
                    <a:pt x="7470" y="10301"/>
                  </a:cubicBezTo>
                  <a:lnTo>
                    <a:pt x="7846" y="8296"/>
                  </a:lnTo>
                  <a:lnTo>
                    <a:pt x="8021" y="7419"/>
                  </a:lnTo>
                  <a:cubicBezTo>
                    <a:pt x="8121" y="6943"/>
                    <a:pt x="7419" y="6542"/>
                    <a:pt x="6592" y="6592"/>
                  </a:cubicBezTo>
                  <a:lnTo>
                    <a:pt x="1555" y="6918"/>
                  </a:lnTo>
                  <a:cubicBezTo>
                    <a:pt x="1505" y="6918"/>
                    <a:pt x="1454" y="6918"/>
                    <a:pt x="1404" y="6918"/>
                  </a:cubicBezTo>
                  <a:cubicBezTo>
                    <a:pt x="1179" y="6918"/>
                    <a:pt x="978" y="6893"/>
                    <a:pt x="803" y="6818"/>
                  </a:cubicBezTo>
                  <a:cubicBezTo>
                    <a:pt x="452" y="6717"/>
                    <a:pt x="176" y="6517"/>
                    <a:pt x="126" y="6291"/>
                  </a:cubicBezTo>
                  <a:cubicBezTo>
                    <a:pt x="1" y="5890"/>
                    <a:pt x="452" y="5514"/>
                    <a:pt x="1129" y="5439"/>
                  </a:cubicBezTo>
                  <a:lnTo>
                    <a:pt x="6066" y="4863"/>
                  </a:lnTo>
                  <a:cubicBezTo>
                    <a:pt x="6292" y="4838"/>
                    <a:pt x="6467" y="4788"/>
                    <a:pt x="6617" y="4712"/>
                  </a:cubicBezTo>
                  <a:cubicBezTo>
                    <a:pt x="7069" y="4487"/>
                    <a:pt x="7244" y="4136"/>
                    <a:pt x="6993" y="3810"/>
                  </a:cubicBezTo>
                  <a:lnTo>
                    <a:pt x="5239" y="1605"/>
                  </a:lnTo>
                  <a:lnTo>
                    <a:pt x="4888" y="1153"/>
                  </a:lnTo>
                  <a:cubicBezTo>
                    <a:pt x="4813" y="1078"/>
                    <a:pt x="4788" y="1003"/>
                    <a:pt x="4763" y="903"/>
                  </a:cubicBezTo>
                  <a:cubicBezTo>
                    <a:pt x="4763" y="903"/>
                    <a:pt x="4763" y="878"/>
                    <a:pt x="4763" y="853"/>
                  </a:cubicBezTo>
                  <a:cubicBezTo>
                    <a:pt x="4763" y="577"/>
                    <a:pt x="5013" y="326"/>
                    <a:pt x="5465" y="201"/>
                  </a:cubicBezTo>
                  <a:cubicBezTo>
                    <a:pt x="6091" y="1"/>
                    <a:pt x="6843" y="151"/>
                    <a:pt x="7194" y="502"/>
                  </a:cubicBezTo>
                  <a:lnTo>
                    <a:pt x="9675" y="3033"/>
                  </a:lnTo>
                  <a:cubicBezTo>
                    <a:pt x="10101" y="3434"/>
                    <a:pt x="11079" y="3534"/>
                    <a:pt x="11680" y="3209"/>
                  </a:cubicBezTo>
                  <a:lnTo>
                    <a:pt x="15389" y="1254"/>
                  </a:lnTo>
                  <a:cubicBezTo>
                    <a:pt x="15640" y="1128"/>
                    <a:pt x="15941" y="1053"/>
                    <a:pt x="16267" y="1053"/>
                  </a:cubicBezTo>
                  <a:cubicBezTo>
                    <a:pt x="16592" y="1053"/>
                    <a:pt x="16918" y="1128"/>
                    <a:pt x="17194" y="1279"/>
                  </a:cubicBezTo>
                  <a:cubicBezTo>
                    <a:pt x="17445" y="1429"/>
                    <a:pt x="17595" y="1655"/>
                    <a:pt x="17570" y="1855"/>
                  </a:cubicBezTo>
                  <a:cubicBezTo>
                    <a:pt x="17545" y="2006"/>
                    <a:pt x="17445" y="2181"/>
                    <a:pt x="17219" y="2306"/>
                  </a:cubicBezTo>
                  <a:lnTo>
                    <a:pt x="16943" y="2507"/>
                  </a:lnTo>
                  <a:lnTo>
                    <a:pt x="13836" y="4462"/>
                  </a:lnTo>
                  <a:cubicBezTo>
                    <a:pt x="13284" y="4813"/>
                    <a:pt x="13435" y="5364"/>
                    <a:pt x="14136" y="5590"/>
                  </a:cubicBezTo>
                  <a:cubicBezTo>
                    <a:pt x="14136" y="5615"/>
                    <a:pt x="14161" y="5615"/>
                    <a:pt x="14161" y="5615"/>
                  </a:cubicBezTo>
                  <a:lnTo>
                    <a:pt x="18547" y="7068"/>
                  </a:lnTo>
                  <a:cubicBezTo>
                    <a:pt x="18973" y="7194"/>
                    <a:pt x="19224" y="7444"/>
                    <a:pt x="19224" y="772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g1d319155aba_0_2305"/>
            <p:cNvSpPr/>
            <p:nvPr/>
          </p:nvSpPr>
          <p:spPr>
            <a:xfrm>
              <a:off x="2335975" y="3898525"/>
              <a:ext cx="62050" cy="95275"/>
            </a:xfrm>
            <a:custGeom>
              <a:rect b="b" l="l" r="r" t="t"/>
              <a:pathLst>
                <a:path extrusionOk="0" h="3811" w="2482">
                  <a:moveTo>
                    <a:pt x="1855" y="3810"/>
                  </a:moveTo>
                  <a:lnTo>
                    <a:pt x="126" y="1605"/>
                  </a:lnTo>
                  <a:cubicBezTo>
                    <a:pt x="51" y="1505"/>
                    <a:pt x="1" y="1429"/>
                    <a:pt x="1" y="1329"/>
                  </a:cubicBezTo>
                  <a:lnTo>
                    <a:pt x="1" y="1"/>
                  </a:lnTo>
                  <a:cubicBezTo>
                    <a:pt x="26" y="101"/>
                    <a:pt x="51" y="176"/>
                    <a:pt x="126" y="251"/>
                  </a:cubicBezTo>
                  <a:lnTo>
                    <a:pt x="477" y="703"/>
                  </a:lnTo>
                  <a:lnTo>
                    <a:pt x="2231" y="2908"/>
                  </a:lnTo>
                  <a:cubicBezTo>
                    <a:pt x="2482" y="3234"/>
                    <a:pt x="2307" y="3585"/>
                    <a:pt x="1855" y="381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g1d319155aba_0_2305"/>
            <p:cNvSpPr/>
            <p:nvPr/>
          </p:nvSpPr>
          <p:spPr>
            <a:xfrm>
              <a:off x="2599150" y="3993150"/>
              <a:ext cx="25" cy="2525"/>
            </a:xfrm>
            <a:custGeom>
              <a:rect b="b" l="l" r="r" t="t"/>
              <a:pathLst>
                <a:path extrusionOk="0" h="101" w="1">
                  <a:moveTo>
                    <a:pt x="0" y="101"/>
                  </a:moveTo>
                  <a:cubicBezTo>
                    <a:pt x="0" y="101"/>
                    <a:pt x="0" y="76"/>
                    <a:pt x="0" y="50"/>
                  </a:cubicBezTo>
                  <a:cubicBezTo>
                    <a:pt x="0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g1d319155aba_0_2305"/>
            <p:cNvSpPr/>
            <p:nvPr/>
          </p:nvSpPr>
          <p:spPr>
            <a:xfrm>
              <a:off x="2219450" y="4033250"/>
              <a:ext cx="200525" cy="50150"/>
            </a:xfrm>
            <a:custGeom>
              <a:rect b="b" l="l" r="r" t="t"/>
              <a:pathLst>
                <a:path extrusionOk="0" h="2006" w="8021">
                  <a:moveTo>
                    <a:pt x="7920" y="1128"/>
                  </a:moveTo>
                  <a:lnTo>
                    <a:pt x="7745" y="2005"/>
                  </a:lnTo>
                  <a:cubicBezTo>
                    <a:pt x="7494" y="1755"/>
                    <a:pt x="7018" y="1604"/>
                    <a:pt x="6491" y="1629"/>
                  </a:cubicBezTo>
                  <a:lnTo>
                    <a:pt x="1454" y="1955"/>
                  </a:lnTo>
                  <a:cubicBezTo>
                    <a:pt x="1404" y="1955"/>
                    <a:pt x="1353" y="1955"/>
                    <a:pt x="1303" y="1955"/>
                  </a:cubicBezTo>
                  <a:cubicBezTo>
                    <a:pt x="677" y="1955"/>
                    <a:pt x="125" y="1680"/>
                    <a:pt x="0" y="1329"/>
                  </a:cubicBezTo>
                  <a:lnTo>
                    <a:pt x="0" y="0"/>
                  </a:lnTo>
                  <a:cubicBezTo>
                    <a:pt x="75" y="226"/>
                    <a:pt x="351" y="426"/>
                    <a:pt x="702" y="527"/>
                  </a:cubicBezTo>
                  <a:cubicBezTo>
                    <a:pt x="877" y="602"/>
                    <a:pt x="1078" y="627"/>
                    <a:pt x="1303" y="627"/>
                  </a:cubicBezTo>
                  <a:cubicBezTo>
                    <a:pt x="1353" y="627"/>
                    <a:pt x="1404" y="627"/>
                    <a:pt x="1454" y="627"/>
                  </a:cubicBezTo>
                  <a:lnTo>
                    <a:pt x="6491" y="301"/>
                  </a:lnTo>
                  <a:cubicBezTo>
                    <a:pt x="7318" y="251"/>
                    <a:pt x="8020" y="652"/>
                    <a:pt x="7920" y="112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g1d319155aba_0_2305"/>
            <p:cNvSpPr/>
            <p:nvPr/>
          </p:nvSpPr>
          <p:spPr>
            <a:xfrm>
              <a:off x="2482600" y="4124100"/>
              <a:ext cx="650" cy="6300"/>
            </a:xfrm>
            <a:custGeom>
              <a:rect b="b" l="l" r="r" t="t"/>
              <a:pathLst>
                <a:path extrusionOk="0" h="252" w="26">
                  <a:moveTo>
                    <a:pt x="26" y="0"/>
                  </a:moveTo>
                  <a:lnTo>
                    <a:pt x="26" y="251"/>
                  </a:lnTo>
                  <a:cubicBezTo>
                    <a:pt x="0" y="176"/>
                    <a:pt x="0" y="76"/>
                    <a:pt x="26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g1d319155aba_0_2305"/>
            <p:cNvSpPr/>
            <p:nvPr/>
          </p:nvSpPr>
          <p:spPr>
            <a:xfrm>
              <a:off x="2403650" y="4050175"/>
              <a:ext cx="293900" cy="137225"/>
            </a:xfrm>
            <a:custGeom>
              <a:rect b="b" l="l" r="r" t="t"/>
              <a:pathLst>
                <a:path extrusionOk="0" h="5489" w="11756">
                  <a:moveTo>
                    <a:pt x="11755" y="752"/>
                  </a:moveTo>
                  <a:lnTo>
                    <a:pt x="11755" y="2080"/>
                  </a:lnTo>
                  <a:cubicBezTo>
                    <a:pt x="11755" y="2206"/>
                    <a:pt x="11705" y="2306"/>
                    <a:pt x="11605" y="2406"/>
                  </a:cubicBezTo>
                  <a:cubicBezTo>
                    <a:pt x="11304" y="2757"/>
                    <a:pt x="10552" y="2907"/>
                    <a:pt x="9925" y="2757"/>
                  </a:cubicBezTo>
                  <a:lnTo>
                    <a:pt x="5339" y="1554"/>
                  </a:lnTo>
                  <a:cubicBezTo>
                    <a:pt x="4587" y="1353"/>
                    <a:pt x="3710" y="1604"/>
                    <a:pt x="3559" y="2080"/>
                  </a:cubicBezTo>
                  <a:lnTo>
                    <a:pt x="2557" y="4887"/>
                  </a:lnTo>
                  <a:cubicBezTo>
                    <a:pt x="2432" y="5238"/>
                    <a:pt x="1905" y="5489"/>
                    <a:pt x="1304" y="5489"/>
                  </a:cubicBezTo>
                  <a:cubicBezTo>
                    <a:pt x="1229" y="5489"/>
                    <a:pt x="1153" y="5489"/>
                    <a:pt x="1103" y="5489"/>
                  </a:cubicBezTo>
                  <a:cubicBezTo>
                    <a:pt x="502" y="5414"/>
                    <a:pt x="51" y="5138"/>
                    <a:pt x="1" y="4812"/>
                  </a:cubicBezTo>
                  <a:lnTo>
                    <a:pt x="1" y="4662"/>
                  </a:lnTo>
                  <a:lnTo>
                    <a:pt x="1" y="3484"/>
                  </a:lnTo>
                  <a:cubicBezTo>
                    <a:pt x="26" y="3584"/>
                    <a:pt x="76" y="3684"/>
                    <a:pt x="176" y="3785"/>
                  </a:cubicBezTo>
                  <a:cubicBezTo>
                    <a:pt x="351" y="3985"/>
                    <a:pt x="702" y="4110"/>
                    <a:pt x="1103" y="4160"/>
                  </a:cubicBezTo>
                  <a:cubicBezTo>
                    <a:pt x="1153" y="4160"/>
                    <a:pt x="1229" y="4160"/>
                    <a:pt x="1304" y="4160"/>
                  </a:cubicBezTo>
                  <a:cubicBezTo>
                    <a:pt x="1905" y="4160"/>
                    <a:pt x="2432" y="3910"/>
                    <a:pt x="2557" y="3559"/>
                  </a:cubicBezTo>
                  <a:lnTo>
                    <a:pt x="3559" y="752"/>
                  </a:lnTo>
                  <a:cubicBezTo>
                    <a:pt x="3710" y="276"/>
                    <a:pt x="4587" y="0"/>
                    <a:pt x="5339" y="201"/>
                  </a:cubicBezTo>
                  <a:lnTo>
                    <a:pt x="9925" y="1429"/>
                  </a:lnTo>
                  <a:cubicBezTo>
                    <a:pt x="10301" y="1529"/>
                    <a:pt x="10702" y="1504"/>
                    <a:pt x="11028" y="1404"/>
                  </a:cubicBezTo>
                  <a:cubicBezTo>
                    <a:pt x="11279" y="1328"/>
                    <a:pt x="11479" y="1228"/>
                    <a:pt x="11605" y="1078"/>
                  </a:cubicBezTo>
                  <a:cubicBezTo>
                    <a:pt x="11705" y="977"/>
                    <a:pt x="11755" y="852"/>
                    <a:pt x="11755" y="752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g1d319155aba_0_2305"/>
            <p:cNvSpPr/>
            <p:nvPr/>
          </p:nvSpPr>
          <p:spPr>
            <a:xfrm>
              <a:off x="2549025" y="3922350"/>
              <a:ext cx="107150" cy="93375"/>
            </a:xfrm>
            <a:custGeom>
              <a:rect b="b" l="l" r="r" t="t"/>
              <a:pathLst>
                <a:path extrusionOk="0" h="3735" w="4286">
                  <a:moveTo>
                    <a:pt x="4286" y="0"/>
                  </a:moveTo>
                  <a:lnTo>
                    <a:pt x="4286" y="1278"/>
                  </a:lnTo>
                  <a:cubicBezTo>
                    <a:pt x="4286" y="1454"/>
                    <a:pt x="4186" y="1654"/>
                    <a:pt x="3935" y="1805"/>
                  </a:cubicBezTo>
                  <a:lnTo>
                    <a:pt x="852" y="3735"/>
                  </a:lnTo>
                  <a:cubicBezTo>
                    <a:pt x="151" y="3509"/>
                    <a:pt x="0" y="2958"/>
                    <a:pt x="552" y="2607"/>
                  </a:cubicBezTo>
                  <a:lnTo>
                    <a:pt x="3659" y="652"/>
                  </a:lnTo>
                  <a:lnTo>
                    <a:pt x="3935" y="451"/>
                  </a:lnTo>
                  <a:cubicBezTo>
                    <a:pt x="4161" y="326"/>
                    <a:pt x="4261" y="151"/>
                    <a:pt x="4286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g1d319155aba_0_2305"/>
            <p:cNvSpPr/>
            <p:nvPr/>
          </p:nvSpPr>
          <p:spPr>
            <a:xfrm>
              <a:off x="2636725" y="4098400"/>
              <a:ext cx="59550" cy="59550"/>
            </a:xfrm>
            <a:custGeom>
              <a:rect b="b" l="l" r="r" t="t"/>
              <a:pathLst>
                <a:path extrusionOk="0" h="2382" w="2382">
                  <a:moveTo>
                    <a:pt x="2332" y="1254"/>
                  </a:moveTo>
                  <a:cubicBezTo>
                    <a:pt x="2307" y="1906"/>
                    <a:pt x="1755" y="2382"/>
                    <a:pt x="1104" y="2332"/>
                  </a:cubicBezTo>
                  <a:cubicBezTo>
                    <a:pt x="477" y="2282"/>
                    <a:pt x="1" y="1730"/>
                    <a:pt x="26" y="1104"/>
                  </a:cubicBezTo>
                  <a:cubicBezTo>
                    <a:pt x="76" y="477"/>
                    <a:pt x="627" y="1"/>
                    <a:pt x="1254" y="51"/>
                  </a:cubicBezTo>
                  <a:cubicBezTo>
                    <a:pt x="1906" y="76"/>
                    <a:pt x="2382" y="627"/>
                    <a:pt x="2332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g1d319155aba_0_2305"/>
            <p:cNvSpPr/>
            <p:nvPr/>
          </p:nvSpPr>
          <p:spPr>
            <a:xfrm>
              <a:off x="2406775" y="4169850"/>
              <a:ext cx="59550" cy="59525"/>
            </a:xfrm>
            <a:custGeom>
              <a:rect b="b" l="l" r="r" t="t"/>
              <a:pathLst>
                <a:path extrusionOk="0" h="2381" w="2382">
                  <a:moveTo>
                    <a:pt x="2332" y="1278"/>
                  </a:moveTo>
                  <a:cubicBezTo>
                    <a:pt x="2307" y="1905"/>
                    <a:pt x="1755" y="2381"/>
                    <a:pt x="1104" y="2331"/>
                  </a:cubicBezTo>
                  <a:cubicBezTo>
                    <a:pt x="477" y="2281"/>
                    <a:pt x="1" y="1754"/>
                    <a:pt x="26" y="1103"/>
                  </a:cubicBezTo>
                  <a:cubicBezTo>
                    <a:pt x="76" y="476"/>
                    <a:pt x="627" y="0"/>
                    <a:pt x="1254" y="50"/>
                  </a:cubicBezTo>
                  <a:cubicBezTo>
                    <a:pt x="1906" y="100"/>
                    <a:pt x="2382" y="627"/>
                    <a:pt x="2332" y="127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g1d319155aba_0_2305"/>
            <p:cNvSpPr/>
            <p:nvPr/>
          </p:nvSpPr>
          <p:spPr>
            <a:xfrm>
              <a:off x="2218175" y="4065825"/>
              <a:ext cx="60200" cy="59550"/>
            </a:xfrm>
            <a:custGeom>
              <a:rect b="b" l="l" r="r" t="t"/>
              <a:pathLst>
                <a:path extrusionOk="0" h="2382" w="2408">
                  <a:moveTo>
                    <a:pt x="2357" y="1279"/>
                  </a:moveTo>
                  <a:cubicBezTo>
                    <a:pt x="2307" y="1905"/>
                    <a:pt x="1755" y="2382"/>
                    <a:pt x="1129" y="2331"/>
                  </a:cubicBezTo>
                  <a:cubicBezTo>
                    <a:pt x="477" y="2306"/>
                    <a:pt x="1" y="1755"/>
                    <a:pt x="51" y="1128"/>
                  </a:cubicBezTo>
                  <a:cubicBezTo>
                    <a:pt x="101" y="477"/>
                    <a:pt x="653" y="1"/>
                    <a:pt x="1279" y="51"/>
                  </a:cubicBezTo>
                  <a:cubicBezTo>
                    <a:pt x="1906" y="101"/>
                    <a:pt x="2407" y="652"/>
                    <a:pt x="2357" y="127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g1d319155aba_0_2305"/>
            <p:cNvSpPr/>
            <p:nvPr/>
          </p:nvSpPr>
          <p:spPr>
            <a:xfrm>
              <a:off x="2324075" y="3945525"/>
              <a:ext cx="59550" cy="58925"/>
            </a:xfrm>
            <a:custGeom>
              <a:rect b="b" l="l" r="r" t="t"/>
              <a:pathLst>
                <a:path extrusionOk="0" h="2357" w="2382">
                  <a:moveTo>
                    <a:pt x="2331" y="1254"/>
                  </a:moveTo>
                  <a:cubicBezTo>
                    <a:pt x="2306" y="1880"/>
                    <a:pt x="1755" y="2356"/>
                    <a:pt x="1103" y="2306"/>
                  </a:cubicBezTo>
                  <a:cubicBezTo>
                    <a:pt x="477" y="2281"/>
                    <a:pt x="1" y="1730"/>
                    <a:pt x="26" y="1103"/>
                  </a:cubicBezTo>
                  <a:cubicBezTo>
                    <a:pt x="76" y="477"/>
                    <a:pt x="627" y="1"/>
                    <a:pt x="1254" y="26"/>
                  </a:cubicBezTo>
                  <a:cubicBezTo>
                    <a:pt x="1905" y="76"/>
                    <a:pt x="2382" y="627"/>
                    <a:pt x="2331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g1d319155aba_0_2305"/>
            <p:cNvSpPr/>
            <p:nvPr/>
          </p:nvSpPr>
          <p:spPr>
            <a:xfrm>
              <a:off x="2607275" y="3958050"/>
              <a:ext cx="60175" cy="59550"/>
            </a:xfrm>
            <a:custGeom>
              <a:rect b="b" l="l" r="r" t="t"/>
              <a:pathLst>
                <a:path extrusionOk="0" h="2382" w="2407">
                  <a:moveTo>
                    <a:pt x="2357" y="1254"/>
                  </a:moveTo>
                  <a:cubicBezTo>
                    <a:pt x="2307" y="1906"/>
                    <a:pt x="1755" y="2382"/>
                    <a:pt x="1129" y="2332"/>
                  </a:cubicBezTo>
                  <a:cubicBezTo>
                    <a:pt x="502" y="2282"/>
                    <a:pt x="1" y="1730"/>
                    <a:pt x="51" y="1104"/>
                  </a:cubicBezTo>
                  <a:cubicBezTo>
                    <a:pt x="101" y="477"/>
                    <a:pt x="653" y="1"/>
                    <a:pt x="1279" y="51"/>
                  </a:cubicBezTo>
                  <a:cubicBezTo>
                    <a:pt x="1931" y="76"/>
                    <a:pt x="2407" y="627"/>
                    <a:pt x="2357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g1d319155aba_0_2305"/>
            <p:cNvSpPr/>
            <p:nvPr/>
          </p:nvSpPr>
          <p:spPr>
            <a:xfrm>
              <a:off x="2424325" y="3768200"/>
              <a:ext cx="80850" cy="302675"/>
            </a:xfrm>
            <a:custGeom>
              <a:rect b="b" l="l" r="r" t="t"/>
              <a:pathLst>
                <a:path extrusionOk="0" h="12107" w="3234">
                  <a:moveTo>
                    <a:pt x="3234" y="10602"/>
                  </a:moveTo>
                  <a:cubicBezTo>
                    <a:pt x="3234" y="12106"/>
                    <a:pt x="1" y="11805"/>
                    <a:pt x="1" y="10602"/>
                  </a:cubicBezTo>
                  <a:lnTo>
                    <a:pt x="1" y="1"/>
                  </a:lnTo>
                  <a:lnTo>
                    <a:pt x="3234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g1d319155aba_0_2305"/>
            <p:cNvSpPr/>
            <p:nvPr/>
          </p:nvSpPr>
          <p:spPr>
            <a:xfrm>
              <a:off x="2374200" y="3448650"/>
              <a:ext cx="461175" cy="458050"/>
            </a:xfrm>
            <a:custGeom>
              <a:rect b="b" l="l" r="r" t="t"/>
              <a:pathLst>
                <a:path extrusionOk="0" h="18322" w="18447">
                  <a:moveTo>
                    <a:pt x="1279" y="3209"/>
                  </a:moveTo>
                  <a:cubicBezTo>
                    <a:pt x="1279" y="3209"/>
                    <a:pt x="10577" y="1"/>
                    <a:pt x="14512" y="477"/>
                  </a:cubicBezTo>
                  <a:cubicBezTo>
                    <a:pt x="18447" y="953"/>
                    <a:pt x="17570" y="17971"/>
                    <a:pt x="17570" y="17971"/>
                  </a:cubicBezTo>
                  <a:cubicBezTo>
                    <a:pt x="17570" y="17971"/>
                    <a:pt x="15464" y="18322"/>
                    <a:pt x="13409" y="17971"/>
                  </a:cubicBezTo>
                  <a:cubicBezTo>
                    <a:pt x="12532" y="13259"/>
                    <a:pt x="11103" y="8046"/>
                    <a:pt x="11103" y="8046"/>
                  </a:cubicBezTo>
                  <a:cubicBezTo>
                    <a:pt x="11103" y="8046"/>
                    <a:pt x="2557" y="10527"/>
                    <a:pt x="1279" y="9274"/>
                  </a:cubicBezTo>
                  <a:cubicBezTo>
                    <a:pt x="1" y="8046"/>
                    <a:pt x="1279" y="3209"/>
                    <a:pt x="1279" y="320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g1d319155aba_0_2305"/>
            <p:cNvSpPr/>
            <p:nvPr/>
          </p:nvSpPr>
          <p:spPr>
            <a:xfrm>
              <a:off x="2374200" y="3448650"/>
              <a:ext cx="461175" cy="498150"/>
            </a:xfrm>
            <a:custGeom>
              <a:rect b="b" l="l" r="r" t="t"/>
              <a:pathLst>
                <a:path extrusionOk="0" h="19926" w="18447">
                  <a:moveTo>
                    <a:pt x="1279" y="3209"/>
                  </a:moveTo>
                  <a:cubicBezTo>
                    <a:pt x="1279" y="3209"/>
                    <a:pt x="10577" y="1"/>
                    <a:pt x="14512" y="477"/>
                  </a:cubicBezTo>
                  <a:cubicBezTo>
                    <a:pt x="18447" y="953"/>
                    <a:pt x="17570" y="17971"/>
                    <a:pt x="17570" y="17971"/>
                  </a:cubicBezTo>
                  <a:cubicBezTo>
                    <a:pt x="17244" y="18622"/>
                    <a:pt x="14687" y="19926"/>
                    <a:pt x="13409" y="17971"/>
                  </a:cubicBezTo>
                  <a:cubicBezTo>
                    <a:pt x="12532" y="13259"/>
                    <a:pt x="11103" y="8046"/>
                    <a:pt x="11103" y="8046"/>
                  </a:cubicBezTo>
                  <a:cubicBezTo>
                    <a:pt x="11103" y="8046"/>
                    <a:pt x="2557" y="10527"/>
                    <a:pt x="1279" y="9274"/>
                  </a:cubicBezTo>
                  <a:cubicBezTo>
                    <a:pt x="1" y="8046"/>
                    <a:pt x="1279" y="3209"/>
                    <a:pt x="1279" y="320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g1d319155aba_0_2305"/>
            <p:cNvSpPr/>
            <p:nvPr/>
          </p:nvSpPr>
          <p:spPr>
            <a:xfrm>
              <a:off x="2414925" y="3648525"/>
              <a:ext cx="395400" cy="302675"/>
            </a:xfrm>
            <a:custGeom>
              <a:rect b="b" l="l" r="r" t="t"/>
              <a:pathLst>
                <a:path extrusionOk="0" h="12107" w="15816">
                  <a:moveTo>
                    <a:pt x="14838" y="4713"/>
                  </a:moveTo>
                  <a:cubicBezTo>
                    <a:pt x="14011" y="5490"/>
                    <a:pt x="4136" y="10953"/>
                    <a:pt x="2281" y="11981"/>
                  </a:cubicBezTo>
                  <a:cubicBezTo>
                    <a:pt x="2056" y="12106"/>
                    <a:pt x="1780" y="12106"/>
                    <a:pt x="1555" y="11981"/>
                  </a:cubicBezTo>
                  <a:cubicBezTo>
                    <a:pt x="1555" y="11981"/>
                    <a:pt x="1555" y="11981"/>
                    <a:pt x="1555" y="11981"/>
                  </a:cubicBezTo>
                  <a:lnTo>
                    <a:pt x="1555" y="11981"/>
                  </a:lnTo>
                  <a:cubicBezTo>
                    <a:pt x="527" y="11304"/>
                    <a:pt x="1" y="8998"/>
                    <a:pt x="1981" y="7520"/>
                  </a:cubicBezTo>
                  <a:cubicBezTo>
                    <a:pt x="2582" y="7068"/>
                    <a:pt x="13109" y="1"/>
                    <a:pt x="14788" y="477"/>
                  </a:cubicBezTo>
                  <a:lnTo>
                    <a:pt x="14788" y="477"/>
                  </a:lnTo>
                  <a:cubicBezTo>
                    <a:pt x="14813" y="477"/>
                    <a:pt x="14838" y="502"/>
                    <a:pt x="14838" y="502"/>
                  </a:cubicBezTo>
                  <a:cubicBezTo>
                    <a:pt x="14888" y="527"/>
                    <a:pt x="14963" y="552"/>
                    <a:pt x="14988" y="602"/>
                  </a:cubicBezTo>
                  <a:cubicBezTo>
                    <a:pt x="15815" y="1254"/>
                    <a:pt x="15715" y="3911"/>
                    <a:pt x="14838" y="4713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g1d319155aba_0_2305"/>
            <p:cNvSpPr/>
            <p:nvPr/>
          </p:nvSpPr>
          <p:spPr>
            <a:xfrm>
              <a:off x="2118550" y="3471850"/>
              <a:ext cx="666075" cy="476200"/>
            </a:xfrm>
            <a:custGeom>
              <a:rect b="b" l="l" r="r" t="t"/>
              <a:pathLst>
                <a:path extrusionOk="0" h="19048" w="26643">
                  <a:moveTo>
                    <a:pt x="26643" y="7544"/>
                  </a:moveTo>
                  <a:cubicBezTo>
                    <a:pt x="24964" y="7068"/>
                    <a:pt x="14437" y="14135"/>
                    <a:pt x="13836" y="14587"/>
                  </a:cubicBezTo>
                  <a:cubicBezTo>
                    <a:pt x="11856" y="16065"/>
                    <a:pt x="12382" y="18371"/>
                    <a:pt x="13410" y="19048"/>
                  </a:cubicBezTo>
                  <a:lnTo>
                    <a:pt x="1705" y="12256"/>
                  </a:lnTo>
                  <a:lnTo>
                    <a:pt x="1304" y="12030"/>
                  </a:lnTo>
                  <a:lnTo>
                    <a:pt x="1279" y="12005"/>
                  </a:lnTo>
                  <a:cubicBezTo>
                    <a:pt x="377" y="11228"/>
                    <a:pt x="1" y="9073"/>
                    <a:pt x="1881" y="7669"/>
                  </a:cubicBezTo>
                  <a:cubicBezTo>
                    <a:pt x="2482" y="7243"/>
                    <a:pt x="13259" y="0"/>
                    <a:pt x="14738" y="677"/>
                  </a:cubicBezTo>
                  <a:lnTo>
                    <a:pt x="14838" y="727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g1d319155aba_0_2305"/>
            <p:cNvSpPr/>
            <p:nvPr/>
          </p:nvSpPr>
          <p:spPr>
            <a:xfrm>
              <a:off x="3013300" y="1935500"/>
              <a:ext cx="424850" cy="735600"/>
            </a:xfrm>
            <a:custGeom>
              <a:rect b="b" l="l" r="r" t="t"/>
              <a:pathLst>
                <a:path extrusionOk="0" h="29424" w="16994">
                  <a:moveTo>
                    <a:pt x="16818" y="20902"/>
                  </a:moveTo>
                  <a:cubicBezTo>
                    <a:pt x="16492" y="18396"/>
                    <a:pt x="15339" y="3308"/>
                    <a:pt x="13134" y="1604"/>
                  </a:cubicBezTo>
                  <a:cubicBezTo>
                    <a:pt x="13134" y="1604"/>
                    <a:pt x="11630" y="0"/>
                    <a:pt x="10953" y="677"/>
                  </a:cubicBezTo>
                  <a:lnTo>
                    <a:pt x="1" y="7018"/>
                  </a:lnTo>
                  <a:lnTo>
                    <a:pt x="502" y="13835"/>
                  </a:lnTo>
                  <a:lnTo>
                    <a:pt x="5264" y="29424"/>
                  </a:lnTo>
                  <a:lnTo>
                    <a:pt x="15890" y="23309"/>
                  </a:lnTo>
                  <a:cubicBezTo>
                    <a:pt x="16567" y="23108"/>
                    <a:pt x="16993" y="22206"/>
                    <a:pt x="16818" y="20902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g1d319155aba_0_2305"/>
            <p:cNvSpPr/>
            <p:nvPr/>
          </p:nvSpPr>
          <p:spPr>
            <a:xfrm>
              <a:off x="3001400" y="2069575"/>
              <a:ext cx="162925" cy="636625"/>
            </a:xfrm>
            <a:custGeom>
              <a:rect b="b" l="l" r="r" t="t"/>
              <a:pathLst>
                <a:path extrusionOk="0" h="25465" w="6517">
                  <a:moveTo>
                    <a:pt x="2507" y="2657"/>
                  </a:moveTo>
                  <a:cubicBezTo>
                    <a:pt x="4712" y="4387"/>
                    <a:pt x="5865" y="19474"/>
                    <a:pt x="6191" y="21956"/>
                  </a:cubicBezTo>
                  <a:cubicBezTo>
                    <a:pt x="6517" y="24462"/>
                    <a:pt x="4712" y="25464"/>
                    <a:pt x="3083" y="22933"/>
                  </a:cubicBezTo>
                  <a:cubicBezTo>
                    <a:pt x="1479" y="20377"/>
                    <a:pt x="0" y="6016"/>
                    <a:pt x="0" y="3008"/>
                  </a:cubicBezTo>
                  <a:cubicBezTo>
                    <a:pt x="0" y="1"/>
                    <a:pt x="2507" y="2657"/>
                    <a:pt x="2507" y="2657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g1d319155aba_0_2305"/>
            <p:cNvSpPr/>
            <p:nvPr/>
          </p:nvSpPr>
          <p:spPr>
            <a:xfrm>
              <a:off x="3183725" y="1925475"/>
              <a:ext cx="426100" cy="767575"/>
            </a:xfrm>
            <a:custGeom>
              <a:rect b="b" l="l" r="r" t="t"/>
              <a:pathLst>
                <a:path extrusionOk="0" h="30703" w="17044">
                  <a:moveTo>
                    <a:pt x="13008" y="150"/>
                  </a:moveTo>
                  <a:cubicBezTo>
                    <a:pt x="9926" y="0"/>
                    <a:pt x="4713" y="3609"/>
                    <a:pt x="2357" y="6592"/>
                  </a:cubicBezTo>
                  <a:cubicBezTo>
                    <a:pt x="1" y="9574"/>
                    <a:pt x="1454" y="12807"/>
                    <a:pt x="2256" y="15990"/>
                  </a:cubicBezTo>
                  <a:cubicBezTo>
                    <a:pt x="3058" y="19173"/>
                    <a:pt x="1830" y="27143"/>
                    <a:pt x="1830" y="27920"/>
                  </a:cubicBezTo>
                  <a:cubicBezTo>
                    <a:pt x="5439" y="30351"/>
                    <a:pt x="14186" y="30702"/>
                    <a:pt x="15189" y="27118"/>
                  </a:cubicBezTo>
                  <a:cubicBezTo>
                    <a:pt x="15615" y="23208"/>
                    <a:pt x="12758" y="19073"/>
                    <a:pt x="12733" y="16792"/>
                  </a:cubicBezTo>
                  <a:cubicBezTo>
                    <a:pt x="12883" y="11880"/>
                    <a:pt x="17043" y="1629"/>
                    <a:pt x="13008" y="150"/>
                  </a:cubicBez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g1d319155aba_0_2305"/>
            <p:cNvSpPr/>
            <p:nvPr/>
          </p:nvSpPr>
          <p:spPr>
            <a:xfrm>
              <a:off x="3434350" y="1928600"/>
              <a:ext cx="115950" cy="770700"/>
            </a:xfrm>
            <a:custGeom>
              <a:rect b="b" l="l" r="r" t="t"/>
              <a:pathLst>
                <a:path extrusionOk="0" h="30828" w="4638">
                  <a:moveTo>
                    <a:pt x="302" y="727"/>
                  </a:moveTo>
                  <a:cubicBezTo>
                    <a:pt x="1881" y="7670"/>
                    <a:pt x="1379" y="15163"/>
                    <a:pt x="1028" y="18096"/>
                  </a:cubicBezTo>
                  <a:cubicBezTo>
                    <a:pt x="678" y="21053"/>
                    <a:pt x="602" y="30828"/>
                    <a:pt x="602" y="30828"/>
                  </a:cubicBezTo>
                  <a:cubicBezTo>
                    <a:pt x="2983" y="29625"/>
                    <a:pt x="4111" y="27419"/>
                    <a:pt x="4161" y="26417"/>
                  </a:cubicBezTo>
                  <a:cubicBezTo>
                    <a:pt x="4211" y="25414"/>
                    <a:pt x="3309" y="16918"/>
                    <a:pt x="3359" y="16241"/>
                  </a:cubicBezTo>
                  <a:cubicBezTo>
                    <a:pt x="3434" y="15539"/>
                    <a:pt x="4637" y="8998"/>
                    <a:pt x="4512" y="5439"/>
                  </a:cubicBezTo>
                  <a:cubicBezTo>
                    <a:pt x="4387" y="1905"/>
                    <a:pt x="3059" y="1354"/>
                    <a:pt x="3059" y="13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g1d319155aba_0_2305"/>
            <p:cNvSpPr/>
            <p:nvPr/>
          </p:nvSpPr>
          <p:spPr>
            <a:xfrm>
              <a:off x="3448150" y="1990625"/>
              <a:ext cx="10675" cy="21325"/>
            </a:xfrm>
            <a:custGeom>
              <a:rect b="b" l="l" r="r" t="t"/>
              <a:pathLst>
                <a:path extrusionOk="0" h="853" w="427">
                  <a:moveTo>
                    <a:pt x="0" y="1"/>
                  </a:moveTo>
                  <a:lnTo>
                    <a:pt x="426" y="176"/>
                  </a:lnTo>
                  <a:cubicBezTo>
                    <a:pt x="376" y="377"/>
                    <a:pt x="351" y="602"/>
                    <a:pt x="326" y="853"/>
                  </a:cubicBezTo>
                  <a:cubicBezTo>
                    <a:pt x="326" y="803"/>
                    <a:pt x="301" y="753"/>
                    <a:pt x="301" y="727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g1d319155aba_0_2305"/>
            <p:cNvSpPr/>
            <p:nvPr/>
          </p:nvSpPr>
          <p:spPr>
            <a:xfrm>
              <a:off x="3118575" y="1964950"/>
              <a:ext cx="271325" cy="741250"/>
            </a:xfrm>
            <a:custGeom>
              <a:rect b="b" l="l" r="r" t="t"/>
              <a:pathLst>
                <a:path extrusionOk="0" h="29650" w="10853">
                  <a:moveTo>
                    <a:pt x="8471" y="0"/>
                  </a:moveTo>
                  <a:cubicBezTo>
                    <a:pt x="10852" y="5063"/>
                    <a:pt x="9700" y="9674"/>
                    <a:pt x="9599" y="13835"/>
                  </a:cubicBezTo>
                  <a:cubicBezTo>
                    <a:pt x="9499" y="17995"/>
                    <a:pt x="7344" y="29649"/>
                    <a:pt x="7344" y="29649"/>
                  </a:cubicBezTo>
                  <a:cubicBezTo>
                    <a:pt x="3208" y="28622"/>
                    <a:pt x="2707" y="25840"/>
                    <a:pt x="1905" y="24436"/>
                  </a:cubicBezTo>
                  <a:cubicBezTo>
                    <a:pt x="0" y="14712"/>
                    <a:pt x="2406" y="6842"/>
                    <a:pt x="4211" y="3910"/>
                  </a:cubicBezTo>
                  <a:cubicBezTo>
                    <a:pt x="5614" y="1629"/>
                    <a:pt x="8471" y="0"/>
                    <a:pt x="8471" y="0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g1d319155aba_0_2305"/>
            <p:cNvSpPr/>
            <p:nvPr/>
          </p:nvSpPr>
          <p:spPr>
            <a:xfrm>
              <a:off x="3169950" y="2101525"/>
              <a:ext cx="187375" cy="401650"/>
            </a:xfrm>
            <a:custGeom>
              <a:rect b="b" l="l" r="r" t="t"/>
              <a:pathLst>
                <a:path extrusionOk="0" h="16066" w="7495">
                  <a:moveTo>
                    <a:pt x="3835" y="953"/>
                  </a:moveTo>
                  <a:cubicBezTo>
                    <a:pt x="0" y="1"/>
                    <a:pt x="1930" y="9023"/>
                    <a:pt x="3810" y="12607"/>
                  </a:cubicBezTo>
                  <a:cubicBezTo>
                    <a:pt x="4762" y="14437"/>
                    <a:pt x="5514" y="15490"/>
                    <a:pt x="6667" y="16066"/>
                  </a:cubicBezTo>
                  <a:cubicBezTo>
                    <a:pt x="7043" y="13610"/>
                    <a:pt x="7369" y="11129"/>
                    <a:pt x="7494" y="9374"/>
                  </a:cubicBezTo>
                  <a:cubicBezTo>
                    <a:pt x="6517" y="6116"/>
                    <a:pt x="5790" y="1931"/>
                    <a:pt x="3835" y="953"/>
                  </a:cubicBezTo>
                  <a:close/>
                </a:path>
              </a:pathLst>
            </a:custGeom>
            <a:solidFill>
              <a:srgbClr val="EABD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g1d319155aba_0_2305"/>
            <p:cNvSpPr/>
            <p:nvPr/>
          </p:nvSpPr>
          <p:spPr>
            <a:xfrm>
              <a:off x="2871075" y="2908550"/>
              <a:ext cx="72075" cy="51400"/>
            </a:xfrm>
            <a:custGeom>
              <a:rect b="b" l="l" r="r" t="t"/>
              <a:pathLst>
                <a:path extrusionOk="0" h="2056" w="2883">
                  <a:moveTo>
                    <a:pt x="2156" y="1"/>
                  </a:moveTo>
                  <a:lnTo>
                    <a:pt x="0" y="1529"/>
                  </a:lnTo>
                  <a:lnTo>
                    <a:pt x="276" y="2056"/>
                  </a:lnTo>
                  <a:lnTo>
                    <a:pt x="2582" y="477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g1d319155aba_0_2305"/>
            <p:cNvSpPr/>
            <p:nvPr/>
          </p:nvSpPr>
          <p:spPr>
            <a:xfrm>
              <a:off x="2366050" y="2247525"/>
              <a:ext cx="424850" cy="735625"/>
            </a:xfrm>
            <a:custGeom>
              <a:rect b="b" l="l" r="r" t="t"/>
              <a:pathLst>
                <a:path extrusionOk="0" h="29425" w="16994">
                  <a:moveTo>
                    <a:pt x="16818" y="20903"/>
                  </a:moveTo>
                  <a:cubicBezTo>
                    <a:pt x="16517" y="18396"/>
                    <a:pt x="15339" y="3309"/>
                    <a:pt x="13134" y="1604"/>
                  </a:cubicBezTo>
                  <a:cubicBezTo>
                    <a:pt x="13134" y="1604"/>
                    <a:pt x="11655" y="0"/>
                    <a:pt x="10978" y="677"/>
                  </a:cubicBezTo>
                  <a:lnTo>
                    <a:pt x="1" y="6993"/>
                  </a:lnTo>
                  <a:lnTo>
                    <a:pt x="502" y="13835"/>
                  </a:lnTo>
                  <a:lnTo>
                    <a:pt x="5264" y="29424"/>
                  </a:lnTo>
                  <a:lnTo>
                    <a:pt x="15916" y="23284"/>
                  </a:lnTo>
                  <a:cubicBezTo>
                    <a:pt x="16567" y="23108"/>
                    <a:pt x="16993" y="22206"/>
                    <a:pt x="16818" y="2090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g1d319155aba_0_2305"/>
            <p:cNvSpPr/>
            <p:nvPr/>
          </p:nvSpPr>
          <p:spPr>
            <a:xfrm>
              <a:off x="2354775" y="2381600"/>
              <a:ext cx="162300" cy="636625"/>
            </a:xfrm>
            <a:custGeom>
              <a:rect b="b" l="l" r="r" t="t"/>
              <a:pathLst>
                <a:path extrusionOk="0" h="25465" w="6492">
                  <a:moveTo>
                    <a:pt x="2482" y="2657"/>
                  </a:moveTo>
                  <a:cubicBezTo>
                    <a:pt x="4687" y="4387"/>
                    <a:pt x="5865" y="19475"/>
                    <a:pt x="6166" y="21956"/>
                  </a:cubicBezTo>
                  <a:cubicBezTo>
                    <a:pt x="6492" y="24462"/>
                    <a:pt x="4712" y="25465"/>
                    <a:pt x="3083" y="22908"/>
                  </a:cubicBezTo>
                  <a:cubicBezTo>
                    <a:pt x="1454" y="20377"/>
                    <a:pt x="1" y="5991"/>
                    <a:pt x="1" y="3008"/>
                  </a:cubicBezTo>
                  <a:cubicBezTo>
                    <a:pt x="1" y="1"/>
                    <a:pt x="2482" y="2657"/>
                    <a:pt x="2482" y="2657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g1d319155aba_0_2305"/>
            <p:cNvSpPr/>
            <p:nvPr/>
          </p:nvSpPr>
          <p:spPr>
            <a:xfrm>
              <a:off x="4326600" y="1505025"/>
              <a:ext cx="234350" cy="410450"/>
            </a:xfrm>
            <a:custGeom>
              <a:rect b="b" l="l" r="r" t="t"/>
              <a:pathLst>
                <a:path extrusionOk="0" h="16418" w="9374">
                  <a:moveTo>
                    <a:pt x="7243" y="1"/>
                  </a:moveTo>
                  <a:cubicBezTo>
                    <a:pt x="4687" y="1254"/>
                    <a:pt x="0" y="11580"/>
                    <a:pt x="777" y="14011"/>
                  </a:cubicBezTo>
                  <a:cubicBezTo>
                    <a:pt x="1579" y="16417"/>
                    <a:pt x="3760" y="15089"/>
                    <a:pt x="5238" y="12958"/>
                  </a:cubicBezTo>
                  <a:cubicBezTo>
                    <a:pt x="7294" y="10026"/>
                    <a:pt x="9374" y="3660"/>
                    <a:pt x="9098" y="2056"/>
                  </a:cubicBezTo>
                  <a:cubicBezTo>
                    <a:pt x="8847" y="477"/>
                    <a:pt x="7243" y="1"/>
                    <a:pt x="7243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g1d319155aba_0_2305"/>
            <p:cNvSpPr/>
            <p:nvPr/>
          </p:nvSpPr>
          <p:spPr>
            <a:xfrm>
              <a:off x="4371700" y="2843400"/>
              <a:ext cx="218700" cy="161675"/>
            </a:xfrm>
            <a:custGeom>
              <a:rect b="b" l="l" r="r" t="t"/>
              <a:pathLst>
                <a:path extrusionOk="0" h="6467" w="8748">
                  <a:moveTo>
                    <a:pt x="6066" y="0"/>
                  </a:moveTo>
                  <a:cubicBezTo>
                    <a:pt x="6066" y="0"/>
                    <a:pt x="2106" y="4612"/>
                    <a:pt x="1053" y="4912"/>
                  </a:cubicBezTo>
                  <a:cubicBezTo>
                    <a:pt x="1" y="5238"/>
                    <a:pt x="953" y="6316"/>
                    <a:pt x="1755" y="6391"/>
                  </a:cubicBezTo>
                  <a:cubicBezTo>
                    <a:pt x="2557" y="6466"/>
                    <a:pt x="5139" y="6366"/>
                    <a:pt x="5891" y="5639"/>
                  </a:cubicBezTo>
                  <a:cubicBezTo>
                    <a:pt x="6642" y="4887"/>
                    <a:pt x="8748" y="4110"/>
                    <a:pt x="8748" y="4110"/>
                  </a:cubicBezTo>
                  <a:cubicBezTo>
                    <a:pt x="8748" y="1704"/>
                    <a:pt x="8171" y="201"/>
                    <a:pt x="8171" y="20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g1d319155aba_0_2305"/>
            <p:cNvSpPr/>
            <p:nvPr/>
          </p:nvSpPr>
          <p:spPr>
            <a:xfrm>
              <a:off x="4475725" y="1993125"/>
              <a:ext cx="189875" cy="885375"/>
            </a:xfrm>
            <a:custGeom>
              <a:rect b="b" l="l" r="r" t="t"/>
              <a:pathLst>
                <a:path extrusionOk="0" h="35415" w="7595">
                  <a:moveTo>
                    <a:pt x="501" y="1404"/>
                  </a:moveTo>
                  <a:cubicBezTo>
                    <a:pt x="501" y="1404"/>
                    <a:pt x="0" y="11630"/>
                    <a:pt x="176" y="14963"/>
                  </a:cubicBezTo>
                  <a:cubicBezTo>
                    <a:pt x="376" y="18322"/>
                    <a:pt x="1178" y="34938"/>
                    <a:pt x="1178" y="34938"/>
                  </a:cubicBezTo>
                  <a:cubicBezTo>
                    <a:pt x="3359" y="35415"/>
                    <a:pt x="4737" y="34938"/>
                    <a:pt x="4737" y="34938"/>
                  </a:cubicBezTo>
                  <a:cubicBezTo>
                    <a:pt x="5439" y="22207"/>
                    <a:pt x="5414" y="18522"/>
                    <a:pt x="5614" y="16643"/>
                  </a:cubicBezTo>
                  <a:cubicBezTo>
                    <a:pt x="5815" y="14738"/>
                    <a:pt x="6065" y="9249"/>
                    <a:pt x="6065" y="9249"/>
                  </a:cubicBezTo>
                  <a:cubicBezTo>
                    <a:pt x="7594" y="6091"/>
                    <a:pt x="6015" y="1981"/>
                    <a:pt x="5263" y="1003"/>
                  </a:cubicBezTo>
                  <a:cubicBezTo>
                    <a:pt x="4512" y="1"/>
                    <a:pt x="501" y="1404"/>
                    <a:pt x="501" y="140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g1d319155aba_0_2305"/>
            <p:cNvSpPr/>
            <p:nvPr/>
          </p:nvSpPr>
          <p:spPr>
            <a:xfrm>
              <a:off x="4655550" y="2927975"/>
              <a:ext cx="123450" cy="216200"/>
            </a:xfrm>
            <a:custGeom>
              <a:rect b="b" l="l" r="r" t="t"/>
              <a:pathLst>
                <a:path extrusionOk="0" h="8648" w="4938">
                  <a:moveTo>
                    <a:pt x="1153" y="1003"/>
                  </a:moveTo>
                  <a:cubicBezTo>
                    <a:pt x="1028" y="2858"/>
                    <a:pt x="351" y="5063"/>
                    <a:pt x="176" y="6166"/>
                  </a:cubicBezTo>
                  <a:cubicBezTo>
                    <a:pt x="0" y="7294"/>
                    <a:pt x="401" y="7920"/>
                    <a:pt x="677" y="8296"/>
                  </a:cubicBezTo>
                  <a:cubicBezTo>
                    <a:pt x="928" y="8647"/>
                    <a:pt x="4085" y="7595"/>
                    <a:pt x="4512" y="6392"/>
                  </a:cubicBezTo>
                  <a:cubicBezTo>
                    <a:pt x="4938" y="5164"/>
                    <a:pt x="4060" y="4111"/>
                    <a:pt x="3985" y="1830"/>
                  </a:cubicBezTo>
                  <a:cubicBezTo>
                    <a:pt x="2983" y="1"/>
                    <a:pt x="1153" y="1003"/>
                    <a:pt x="1153" y="1003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g1d319155aba_0_2305"/>
            <p:cNvSpPr/>
            <p:nvPr/>
          </p:nvSpPr>
          <p:spPr>
            <a:xfrm>
              <a:off x="4570325" y="2000650"/>
              <a:ext cx="216200" cy="997525"/>
            </a:xfrm>
            <a:custGeom>
              <a:rect b="b" l="l" r="r" t="t"/>
              <a:pathLst>
                <a:path extrusionOk="0" h="39901" w="8648">
                  <a:moveTo>
                    <a:pt x="1" y="1905"/>
                  </a:moveTo>
                  <a:cubicBezTo>
                    <a:pt x="1" y="1905"/>
                    <a:pt x="552" y="11204"/>
                    <a:pt x="1404" y="14286"/>
                  </a:cubicBezTo>
                  <a:cubicBezTo>
                    <a:pt x="2256" y="17394"/>
                    <a:pt x="3033" y="26467"/>
                    <a:pt x="3409" y="28046"/>
                  </a:cubicBezTo>
                  <a:cubicBezTo>
                    <a:pt x="3760" y="29625"/>
                    <a:pt x="4211" y="39424"/>
                    <a:pt x="4211" y="39424"/>
                  </a:cubicBezTo>
                  <a:cubicBezTo>
                    <a:pt x="6166" y="39901"/>
                    <a:pt x="7720" y="39424"/>
                    <a:pt x="7720" y="39424"/>
                  </a:cubicBezTo>
                  <a:cubicBezTo>
                    <a:pt x="7670" y="30251"/>
                    <a:pt x="7895" y="22808"/>
                    <a:pt x="7720" y="20301"/>
                  </a:cubicBezTo>
                  <a:cubicBezTo>
                    <a:pt x="7545" y="17795"/>
                    <a:pt x="7795" y="10352"/>
                    <a:pt x="7795" y="10352"/>
                  </a:cubicBezTo>
                  <a:cubicBezTo>
                    <a:pt x="8597" y="6868"/>
                    <a:pt x="8647" y="6442"/>
                    <a:pt x="7795" y="4136"/>
                  </a:cubicBezTo>
                  <a:cubicBezTo>
                    <a:pt x="6918" y="1830"/>
                    <a:pt x="3234" y="1"/>
                    <a:pt x="1" y="1905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g1d319155aba_0_2305"/>
            <p:cNvSpPr/>
            <p:nvPr/>
          </p:nvSpPr>
          <p:spPr>
            <a:xfrm>
              <a:off x="4431225" y="1493750"/>
              <a:ext cx="439875" cy="712450"/>
            </a:xfrm>
            <a:custGeom>
              <a:rect b="b" l="l" r="r" t="t"/>
              <a:pathLst>
                <a:path extrusionOk="0" h="28498" w="17595">
                  <a:moveTo>
                    <a:pt x="3785" y="126"/>
                  </a:moveTo>
                  <a:cubicBezTo>
                    <a:pt x="6642" y="1"/>
                    <a:pt x="13234" y="1480"/>
                    <a:pt x="15414" y="4262"/>
                  </a:cubicBezTo>
                  <a:cubicBezTo>
                    <a:pt x="17595" y="7018"/>
                    <a:pt x="14437" y="11931"/>
                    <a:pt x="13660" y="14888"/>
                  </a:cubicBezTo>
                  <a:cubicBezTo>
                    <a:pt x="12908" y="17846"/>
                    <a:pt x="14011" y="25264"/>
                    <a:pt x="14011" y="25966"/>
                  </a:cubicBezTo>
                  <a:cubicBezTo>
                    <a:pt x="10652" y="28196"/>
                    <a:pt x="2507" y="28497"/>
                    <a:pt x="1605" y="25139"/>
                  </a:cubicBezTo>
                  <a:cubicBezTo>
                    <a:pt x="1229" y="21530"/>
                    <a:pt x="2056" y="17194"/>
                    <a:pt x="2106" y="15089"/>
                  </a:cubicBezTo>
                  <a:cubicBezTo>
                    <a:pt x="1981" y="10527"/>
                    <a:pt x="1" y="1480"/>
                    <a:pt x="3785" y="126"/>
                  </a:cubicBez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g1d319155aba_0_2305"/>
            <p:cNvSpPr/>
            <p:nvPr/>
          </p:nvSpPr>
          <p:spPr>
            <a:xfrm>
              <a:off x="4456925" y="1496900"/>
              <a:ext cx="137250" cy="716175"/>
            </a:xfrm>
            <a:custGeom>
              <a:rect b="b" l="l" r="r" t="t"/>
              <a:pathLst>
                <a:path extrusionOk="0" h="28647" w="5490">
                  <a:moveTo>
                    <a:pt x="5188" y="677"/>
                  </a:moveTo>
                  <a:cubicBezTo>
                    <a:pt x="3359" y="7118"/>
                    <a:pt x="2933" y="14336"/>
                    <a:pt x="3108" y="17068"/>
                  </a:cubicBezTo>
                  <a:cubicBezTo>
                    <a:pt x="3284" y="19825"/>
                    <a:pt x="3359" y="28647"/>
                    <a:pt x="3359" y="28647"/>
                  </a:cubicBezTo>
                  <a:cubicBezTo>
                    <a:pt x="1228" y="27519"/>
                    <a:pt x="301" y="25464"/>
                    <a:pt x="301" y="24537"/>
                  </a:cubicBezTo>
                  <a:cubicBezTo>
                    <a:pt x="301" y="23584"/>
                    <a:pt x="1103" y="15589"/>
                    <a:pt x="1078" y="14963"/>
                  </a:cubicBezTo>
                  <a:cubicBezTo>
                    <a:pt x="1053" y="14311"/>
                    <a:pt x="0" y="6968"/>
                    <a:pt x="301" y="3684"/>
                  </a:cubicBezTo>
                  <a:cubicBezTo>
                    <a:pt x="602" y="376"/>
                    <a:pt x="2757" y="0"/>
                    <a:pt x="2757" y="0"/>
                  </a:cubicBezTo>
                  <a:lnTo>
                    <a:pt x="5489" y="0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g1d319155aba_0_2305"/>
            <p:cNvSpPr/>
            <p:nvPr/>
          </p:nvSpPr>
          <p:spPr>
            <a:xfrm>
              <a:off x="4511425" y="1319575"/>
              <a:ext cx="31350" cy="81475"/>
            </a:xfrm>
            <a:custGeom>
              <a:rect b="b" l="l" r="r" t="t"/>
              <a:pathLst>
                <a:path extrusionOk="0" h="3259" w="1254">
                  <a:moveTo>
                    <a:pt x="1254" y="0"/>
                  </a:moveTo>
                  <a:cubicBezTo>
                    <a:pt x="1" y="401"/>
                    <a:pt x="1254" y="3259"/>
                    <a:pt x="1254" y="325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g1d319155aba_0_2305"/>
            <p:cNvSpPr/>
            <p:nvPr/>
          </p:nvSpPr>
          <p:spPr>
            <a:xfrm>
              <a:off x="4528975" y="1261925"/>
              <a:ext cx="195525" cy="279475"/>
            </a:xfrm>
            <a:custGeom>
              <a:rect b="b" l="l" r="r" t="t"/>
              <a:pathLst>
                <a:path extrusionOk="0" h="11179" w="7821">
                  <a:moveTo>
                    <a:pt x="477" y="2682"/>
                  </a:moveTo>
                  <a:cubicBezTo>
                    <a:pt x="477" y="2682"/>
                    <a:pt x="1" y="4362"/>
                    <a:pt x="201" y="5640"/>
                  </a:cubicBezTo>
                  <a:cubicBezTo>
                    <a:pt x="377" y="6943"/>
                    <a:pt x="477" y="9524"/>
                    <a:pt x="1630" y="10352"/>
                  </a:cubicBezTo>
                  <a:cubicBezTo>
                    <a:pt x="2783" y="11179"/>
                    <a:pt x="4437" y="10226"/>
                    <a:pt x="5514" y="9299"/>
                  </a:cubicBezTo>
                  <a:cubicBezTo>
                    <a:pt x="6617" y="8372"/>
                    <a:pt x="7770" y="6667"/>
                    <a:pt x="7795" y="4587"/>
                  </a:cubicBezTo>
                  <a:cubicBezTo>
                    <a:pt x="7820" y="2532"/>
                    <a:pt x="7018" y="1"/>
                    <a:pt x="4036" y="126"/>
                  </a:cubicBezTo>
                  <a:cubicBezTo>
                    <a:pt x="1053" y="251"/>
                    <a:pt x="477" y="2682"/>
                    <a:pt x="477" y="2682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g1d319155aba_0_2305"/>
            <p:cNvSpPr/>
            <p:nvPr/>
          </p:nvSpPr>
          <p:spPr>
            <a:xfrm>
              <a:off x="4577850" y="1448650"/>
              <a:ext cx="120950" cy="176725"/>
            </a:xfrm>
            <a:custGeom>
              <a:rect b="b" l="l" r="r" t="t"/>
              <a:pathLst>
                <a:path extrusionOk="0" h="7069" w="4838">
                  <a:moveTo>
                    <a:pt x="4311" y="0"/>
                  </a:moveTo>
                  <a:cubicBezTo>
                    <a:pt x="4311" y="0"/>
                    <a:pt x="4086" y="2657"/>
                    <a:pt x="4787" y="3634"/>
                  </a:cubicBezTo>
                  <a:cubicBezTo>
                    <a:pt x="4838" y="4286"/>
                    <a:pt x="2958" y="7068"/>
                    <a:pt x="1078" y="6592"/>
                  </a:cubicBezTo>
                  <a:cubicBezTo>
                    <a:pt x="0" y="6316"/>
                    <a:pt x="126" y="5038"/>
                    <a:pt x="126" y="5038"/>
                  </a:cubicBezTo>
                  <a:cubicBezTo>
                    <a:pt x="251" y="4060"/>
                    <a:pt x="126" y="1730"/>
                    <a:pt x="126" y="173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g1d319155aba_0_2305"/>
            <p:cNvSpPr/>
            <p:nvPr/>
          </p:nvSpPr>
          <p:spPr>
            <a:xfrm>
              <a:off x="4512050" y="1191125"/>
              <a:ext cx="273225" cy="273825"/>
            </a:xfrm>
            <a:custGeom>
              <a:rect b="b" l="l" r="r" t="t"/>
              <a:pathLst>
                <a:path extrusionOk="0" h="10953" w="10929">
                  <a:moveTo>
                    <a:pt x="427" y="3284"/>
                  </a:moveTo>
                  <a:cubicBezTo>
                    <a:pt x="1" y="4813"/>
                    <a:pt x="477" y="5364"/>
                    <a:pt x="1780" y="5815"/>
                  </a:cubicBezTo>
                  <a:cubicBezTo>
                    <a:pt x="3084" y="6241"/>
                    <a:pt x="6517" y="5239"/>
                    <a:pt x="6517" y="5239"/>
                  </a:cubicBezTo>
                  <a:cubicBezTo>
                    <a:pt x="6292" y="6893"/>
                    <a:pt x="6793" y="7745"/>
                    <a:pt x="6793" y="7745"/>
                  </a:cubicBezTo>
                  <a:cubicBezTo>
                    <a:pt x="7369" y="6141"/>
                    <a:pt x="7871" y="6943"/>
                    <a:pt x="7946" y="8246"/>
                  </a:cubicBezTo>
                  <a:cubicBezTo>
                    <a:pt x="7996" y="9524"/>
                    <a:pt x="7269" y="9499"/>
                    <a:pt x="7269" y="9499"/>
                  </a:cubicBezTo>
                  <a:cubicBezTo>
                    <a:pt x="7319" y="10577"/>
                    <a:pt x="7670" y="10953"/>
                    <a:pt x="7670" y="10953"/>
                  </a:cubicBezTo>
                  <a:cubicBezTo>
                    <a:pt x="9049" y="10001"/>
                    <a:pt x="10928" y="3610"/>
                    <a:pt x="8447" y="3459"/>
                  </a:cubicBezTo>
                  <a:cubicBezTo>
                    <a:pt x="8397" y="1229"/>
                    <a:pt x="1329" y="1"/>
                    <a:pt x="427" y="328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g1d319155aba_0_2305"/>
            <p:cNvSpPr/>
            <p:nvPr/>
          </p:nvSpPr>
          <p:spPr>
            <a:xfrm>
              <a:off x="4616075" y="1528850"/>
              <a:ext cx="237500" cy="697400"/>
            </a:xfrm>
            <a:custGeom>
              <a:rect b="b" l="l" r="r" t="t"/>
              <a:pathLst>
                <a:path extrusionOk="0" h="27896" w="9500">
                  <a:moveTo>
                    <a:pt x="3384" y="0"/>
                  </a:moveTo>
                  <a:cubicBezTo>
                    <a:pt x="1153" y="4687"/>
                    <a:pt x="0" y="8948"/>
                    <a:pt x="75" y="12807"/>
                  </a:cubicBezTo>
                  <a:cubicBezTo>
                    <a:pt x="151" y="16667"/>
                    <a:pt x="953" y="27895"/>
                    <a:pt x="953" y="27895"/>
                  </a:cubicBezTo>
                  <a:cubicBezTo>
                    <a:pt x="4787" y="26968"/>
                    <a:pt x="7419" y="25865"/>
                    <a:pt x="8146" y="24562"/>
                  </a:cubicBezTo>
                  <a:cubicBezTo>
                    <a:pt x="6517" y="20226"/>
                    <a:pt x="5915" y="17294"/>
                    <a:pt x="6241" y="16066"/>
                  </a:cubicBezTo>
                  <a:cubicBezTo>
                    <a:pt x="6592" y="14838"/>
                    <a:pt x="9499" y="5414"/>
                    <a:pt x="7970" y="2607"/>
                  </a:cubicBezTo>
                  <a:cubicBezTo>
                    <a:pt x="6542" y="1053"/>
                    <a:pt x="3384" y="0"/>
                    <a:pt x="3384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g1d319155aba_0_2305"/>
            <p:cNvSpPr/>
            <p:nvPr/>
          </p:nvSpPr>
          <p:spPr>
            <a:xfrm>
              <a:off x="4604800" y="1513175"/>
              <a:ext cx="95875" cy="134125"/>
            </a:xfrm>
            <a:custGeom>
              <a:rect b="b" l="l" r="r" t="t"/>
              <a:pathLst>
                <a:path extrusionOk="0" h="5365" w="3835">
                  <a:moveTo>
                    <a:pt x="3334" y="1"/>
                  </a:moveTo>
                  <a:cubicBezTo>
                    <a:pt x="3334" y="101"/>
                    <a:pt x="3835" y="627"/>
                    <a:pt x="3835" y="627"/>
                  </a:cubicBezTo>
                  <a:cubicBezTo>
                    <a:pt x="3835" y="627"/>
                    <a:pt x="2857" y="2733"/>
                    <a:pt x="2506" y="3660"/>
                  </a:cubicBezTo>
                  <a:cubicBezTo>
                    <a:pt x="2181" y="4587"/>
                    <a:pt x="1253" y="5364"/>
                    <a:pt x="1253" y="5364"/>
                  </a:cubicBezTo>
                  <a:lnTo>
                    <a:pt x="0" y="4011"/>
                  </a:lnTo>
                  <a:cubicBezTo>
                    <a:pt x="1729" y="3109"/>
                    <a:pt x="3334" y="1"/>
                    <a:pt x="3334" y="1"/>
                  </a:cubicBez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g1d319155aba_0_2305"/>
            <p:cNvSpPr/>
            <p:nvPr/>
          </p:nvSpPr>
          <p:spPr>
            <a:xfrm>
              <a:off x="4561550" y="1526975"/>
              <a:ext cx="43275" cy="110300"/>
            </a:xfrm>
            <a:custGeom>
              <a:rect b="b" l="l" r="r" t="t"/>
              <a:pathLst>
                <a:path extrusionOk="0" h="4412" w="1731">
                  <a:moveTo>
                    <a:pt x="928" y="125"/>
                  </a:moveTo>
                  <a:cubicBezTo>
                    <a:pt x="1053" y="0"/>
                    <a:pt x="1329" y="2757"/>
                    <a:pt x="1730" y="3459"/>
                  </a:cubicBezTo>
                  <a:cubicBezTo>
                    <a:pt x="953" y="4211"/>
                    <a:pt x="477" y="4411"/>
                    <a:pt x="477" y="4411"/>
                  </a:cubicBezTo>
                  <a:cubicBezTo>
                    <a:pt x="477" y="4411"/>
                    <a:pt x="1" y="1303"/>
                    <a:pt x="928" y="125"/>
                  </a:cubicBez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g1d319155aba_0_2305"/>
            <p:cNvSpPr/>
            <p:nvPr/>
          </p:nvSpPr>
          <p:spPr>
            <a:xfrm>
              <a:off x="4580975" y="1612175"/>
              <a:ext cx="50150" cy="51400"/>
            </a:xfrm>
            <a:custGeom>
              <a:rect b="b" l="l" r="r" t="t"/>
              <a:pathLst>
                <a:path extrusionOk="0" h="2056" w="2006">
                  <a:moveTo>
                    <a:pt x="1078" y="1"/>
                  </a:moveTo>
                  <a:lnTo>
                    <a:pt x="1" y="652"/>
                  </a:lnTo>
                  <a:cubicBezTo>
                    <a:pt x="251" y="1504"/>
                    <a:pt x="276" y="2056"/>
                    <a:pt x="276" y="2056"/>
                  </a:cubicBezTo>
                  <a:lnTo>
                    <a:pt x="1254" y="2056"/>
                  </a:lnTo>
                  <a:lnTo>
                    <a:pt x="2006" y="1003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g1d319155aba_0_2305"/>
            <p:cNvSpPr/>
            <p:nvPr/>
          </p:nvSpPr>
          <p:spPr>
            <a:xfrm>
              <a:off x="4550900" y="1653525"/>
              <a:ext cx="62700" cy="373475"/>
            </a:xfrm>
            <a:custGeom>
              <a:rect b="b" l="l" r="r" t="t"/>
              <a:pathLst>
                <a:path extrusionOk="0" h="14939" w="2508">
                  <a:moveTo>
                    <a:pt x="1479" y="402"/>
                  </a:moveTo>
                  <a:cubicBezTo>
                    <a:pt x="1" y="8071"/>
                    <a:pt x="151" y="12833"/>
                    <a:pt x="151" y="12833"/>
                  </a:cubicBezTo>
                  <a:lnTo>
                    <a:pt x="903" y="14938"/>
                  </a:lnTo>
                  <a:lnTo>
                    <a:pt x="2507" y="12582"/>
                  </a:lnTo>
                  <a:cubicBezTo>
                    <a:pt x="2507" y="12582"/>
                    <a:pt x="1329" y="3560"/>
                    <a:pt x="2457" y="402"/>
                  </a:cubicBezTo>
                  <a:cubicBezTo>
                    <a:pt x="1855" y="1"/>
                    <a:pt x="1479" y="402"/>
                    <a:pt x="1479" y="402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g1d319155aba_0_2305"/>
            <p:cNvSpPr/>
            <p:nvPr/>
          </p:nvSpPr>
          <p:spPr>
            <a:xfrm>
              <a:off x="2498900" y="2237500"/>
              <a:ext cx="464300" cy="767575"/>
            </a:xfrm>
            <a:custGeom>
              <a:rect b="b" l="l" r="r" t="t"/>
              <a:pathLst>
                <a:path extrusionOk="0" h="30703" w="18572">
                  <a:moveTo>
                    <a:pt x="14511" y="151"/>
                  </a:moveTo>
                  <a:cubicBezTo>
                    <a:pt x="11429" y="0"/>
                    <a:pt x="4737" y="2106"/>
                    <a:pt x="2356" y="5063"/>
                  </a:cubicBezTo>
                  <a:cubicBezTo>
                    <a:pt x="0" y="8046"/>
                    <a:pt x="2983" y="12782"/>
                    <a:pt x="3760" y="15990"/>
                  </a:cubicBezTo>
                  <a:cubicBezTo>
                    <a:pt x="4562" y="19173"/>
                    <a:pt x="3333" y="27143"/>
                    <a:pt x="3333" y="27920"/>
                  </a:cubicBezTo>
                  <a:cubicBezTo>
                    <a:pt x="6968" y="30351"/>
                    <a:pt x="15714" y="30702"/>
                    <a:pt x="16717" y="27093"/>
                  </a:cubicBezTo>
                  <a:cubicBezTo>
                    <a:pt x="17143" y="23183"/>
                    <a:pt x="14286" y="19073"/>
                    <a:pt x="14236" y="16792"/>
                  </a:cubicBezTo>
                  <a:cubicBezTo>
                    <a:pt x="14386" y="11855"/>
                    <a:pt x="18572" y="1629"/>
                    <a:pt x="14511" y="151"/>
                  </a:cubicBez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g1d319155aba_0_2305"/>
            <p:cNvSpPr/>
            <p:nvPr/>
          </p:nvSpPr>
          <p:spPr>
            <a:xfrm>
              <a:off x="2787750" y="2240625"/>
              <a:ext cx="137850" cy="770700"/>
            </a:xfrm>
            <a:custGeom>
              <a:rect b="b" l="l" r="r" t="t"/>
              <a:pathLst>
                <a:path extrusionOk="0" h="30828" w="5514">
                  <a:moveTo>
                    <a:pt x="276" y="728"/>
                  </a:moveTo>
                  <a:cubicBezTo>
                    <a:pt x="1880" y="7670"/>
                    <a:pt x="1379" y="15164"/>
                    <a:pt x="1028" y="18096"/>
                  </a:cubicBezTo>
                  <a:cubicBezTo>
                    <a:pt x="652" y="21028"/>
                    <a:pt x="602" y="30828"/>
                    <a:pt x="602" y="30828"/>
                  </a:cubicBezTo>
                  <a:cubicBezTo>
                    <a:pt x="2957" y="29625"/>
                    <a:pt x="4085" y="27419"/>
                    <a:pt x="4135" y="26417"/>
                  </a:cubicBezTo>
                  <a:cubicBezTo>
                    <a:pt x="4211" y="25414"/>
                    <a:pt x="3283" y="16918"/>
                    <a:pt x="3358" y="16241"/>
                  </a:cubicBezTo>
                  <a:cubicBezTo>
                    <a:pt x="3409" y="15540"/>
                    <a:pt x="5514" y="7520"/>
                    <a:pt x="5389" y="3986"/>
                  </a:cubicBezTo>
                  <a:cubicBezTo>
                    <a:pt x="5263" y="427"/>
                    <a:pt x="2957" y="26"/>
                    <a:pt x="2957" y="2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g1d319155aba_0_2305"/>
            <p:cNvSpPr/>
            <p:nvPr/>
          </p:nvSpPr>
          <p:spPr>
            <a:xfrm>
              <a:off x="2666175" y="1987500"/>
              <a:ext cx="206175" cy="302025"/>
            </a:xfrm>
            <a:custGeom>
              <a:rect b="b" l="l" r="r" t="t"/>
              <a:pathLst>
                <a:path extrusionOk="0" h="12081" w="8247">
                  <a:moveTo>
                    <a:pt x="7921" y="2933"/>
                  </a:moveTo>
                  <a:cubicBezTo>
                    <a:pt x="7921" y="2933"/>
                    <a:pt x="8171" y="4737"/>
                    <a:pt x="8221" y="6141"/>
                  </a:cubicBezTo>
                  <a:cubicBezTo>
                    <a:pt x="8247" y="8421"/>
                    <a:pt x="7871" y="10326"/>
                    <a:pt x="6617" y="11203"/>
                  </a:cubicBezTo>
                  <a:cubicBezTo>
                    <a:pt x="5389" y="12081"/>
                    <a:pt x="3109" y="11504"/>
                    <a:pt x="1931" y="10502"/>
                  </a:cubicBezTo>
                  <a:cubicBezTo>
                    <a:pt x="753" y="9499"/>
                    <a:pt x="26" y="7193"/>
                    <a:pt x="26" y="4963"/>
                  </a:cubicBezTo>
                  <a:cubicBezTo>
                    <a:pt x="1" y="2732"/>
                    <a:pt x="878" y="0"/>
                    <a:pt x="4111" y="176"/>
                  </a:cubicBezTo>
                  <a:cubicBezTo>
                    <a:pt x="7319" y="326"/>
                    <a:pt x="7921" y="2933"/>
                    <a:pt x="7921" y="2933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g1d319155aba_0_2305"/>
            <p:cNvSpPr/>
            <p:nvPr/>
          </p:nvSpPr>
          <p:spPr>
            <a:xfrm>
              <a:off x="2674950" y="2188000"/>
              <a:ext cx="129725" cy="190500"/>
            </a:xfrm>
            <a:custGeom>
              <a:rect b="b" l="l" r="r" t="t"/>
              <a:pathLst>
                <a:path extrusionOk="0" h="7620" w="5189">
                  <a:moveTo>
                    <a:pt x="577" y="0"/>
                  </a:moveTo>
                  <a:cubicBezTo>
                    <a:pt x="577" y="0"/>
                    <a:pt x="828" y="2858"/>
                    <a:pt x="51" y="3910"/>
                  </a:cubicBezTo>
                  <a:cubicBezTo>
                    <a:pt x="1" y="4637"/>
                    <a:pt x="2006" y="7619"/>
                    <a:pt x="4011" y="7118"/>
                  </a:cubicBezTo>
                  <a:cubicBezTo>
                    <a:pt x="5189" y="6817"/>
                    <a:pt x="5063" y="5439"/>
                    <a:pt x="5063" y="5439"/>
                  </a:cubicBezTo>
                  <a:cubicBezTo>
                    <a:pt x="4938" y="4411"/>
                    <a:pt x="5089" y="1880"/>
                    <a:pt x="5089" y="188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g1d319155aba_0_2305"/>
            <p:cNvSpPr/>
            <p:nvPr/>
          </p:nvSpPr>
          <p:spPr>
            <a:xfrm>
              <a:off x="2597250" y="1942375"/>
              <a:ext cx="285125" cy="307675"/>
            </a:xfrm>
            <a:custGeom>
              <a:rect b="b" l="l" r="r" t="t"/>
              <a:pathLst>
                <a:path extrusionOk="0" h="12307" w="11405">
                  <a:moveTo>
                    <a:pt x="10402" y="2482"/>
                  </a:moveTo>
                  <a:cubicBezTo>
                    <a:pt x="8623" y="1"/>
                    <a:pt x="2006" y="2031"/>
                    <a:pt x="2557" y="4387"/>
                  </a:cubicBezTo>
                  <a:cubicBezTo>
                    <a:pt x="1" y="5189"/>
                    <a:pt x="1655" y="11805"/>
                    <a:pt x="4688" y="12307"/>
                  </a:cubicBezTo>
                  <a:cubicBezTo>
                    <a:pt x="4688" y="12307"/>
                    <a:pt x="6091" y="10903"/>
                    <a:pt x="5991" y="10552"/>
                  </a:cubicBezTo>
                  <a:cubicBezTo>
                    <a:pt x="5690" y="10678"/>
                    <a:pt x="5314" y="10678"/>
                    <a:pt x="5139" y="9876"/>
                  </a:cubicBezTo>
                  <a:cubicBezTo>
                    <a:pt x="4838" y="8497"/>
                    <a:pt x="5690" y="7620"/>
                    <a:pt x="6718" y="9149"/>
                  </a:cubicBezTo>
                  <a:cubicBezTo>
                    <a:pt x="6718" y="9149"/>
                    <a:pt x="6868" y="7946"/>
                    <a:pt x="6191" y="6292"/>
                  </a:cubicBezTo>
                  <a:cubicBezTo>
                    <a:pt x="6191" y="6292"/>
                    <a:pt x="9625" y="5991"/>
                    <a:pt x="10728" y="5013"/>
                  </a:cubicBezTo>
                  <a:cubicBezTo>
                    <a:pt x="11329" y="4512"/>
                    <a:pt x="11405" y="3860"/>
                    <a:pt x="10402" y="2482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g1d319155aba_0_2305"/>
            <p:cNvSpPr/>
            <p:nvPr/>
          </p:nvSpPr>
          <p:spPr>
            <a:xfrm>
              <a:off x="2471950" y="2274475"/>
              <a:ext cx="260675" cy="743750"/>
            </a:xfrm>
            <a:custGeom>
              <a:rect b="b" l="l" r="r" t="t"/>
              <a:pathLst>
                <a:path extrusionOk="0" h="29750" w="10427">
                  <a:moveTo>
                    <a:pt x="8046" y="0"/>
                  </a:moveTo>
                  <a:cubicBezTo>
                    <a:pt x="10427" y="5063"/>
                    <a:pt x="9700" y="9775"/>
                    <a:pt x="9574" y="13935"/>
                  </a:cubicBezTo>
                  <a:cubicBezTo>
                    <a:pt x="9474" y="18095"/>
                    <a:pt x="7319" y="29750"/>
                    <a:pt x="7319" y="29750"/>
                  </a:cubicBezTo>
                  <a:cubicBezTo>
                    <a:pt x="3183" y="28722"/>
                    <a:pt x="2707" y="25940"/>
                    <a:pt x="1905" y="24537"/>
                  </a:cubicBezTo>
                  <a:cubicBezTo>
                    <a:pt x="0" y="14812"/>
                    <a:pt x="1254" y="5965"/>
                    <a:pt x="3033" y="3033"/>
                  </a:cubicBezTo>
                  <a:cubicBezTo>
                    <a:pt x="4437" y="752"/>
                    <a:pt x="8046" y="0"/>
                    <a:pt x="8046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g1d319155aba_0_2305"/>
            <p:cNvSpPr/>
            <p:nvPr/>
          </p:nvSpPr>
          <p:spPr>
            <a:xfrm>
              <a:off x="2507650" y="2396650"/>
              <a:ext cx="202425" cy="427350"/>
            </a:xfrm>
            <a:custGeom>
              <a:rect b="b" l="l" r="r" t="t"/>
              <a:pathLst>
                <a:path extrusionOk="0" h="17094" w="8097">
                  <a:moveTo>
                    <a:pt x="8096" y="10126"/>
                  </a:moveTo>
                  <a:cubicBezTo>
                    <a:pt x="6893" y="6717"/>
                    <a:pt x="5866" y="1955"/>
                    <a:pt x="3836" y="953"/>
                  </a:cubicBezTo>
                  <a:cubicBezTo>
                    <a:pt x="1" y="0"/>
                    <a:pt x="1154" y="9574"/>
                    <a:pt x="3034" y="13158"/>
                  </a:cubicBezTo>
                  <a:cubicBezTo>
                    <a:pt x="4161" y="15339"/>
                    <a:pt x="5314" y="16542"/>
                    <a:pt x="7219" y="17093"/>
                  </a:cubicBezTo>
                  <a:cubicBezTo>
                    <a:pt x="7595" y="14587"/>
                    <a:pt x="7971" y="11980"/>
                    <a:pt x="8096" y="10126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g1d319155aba_0_2305"/>
            <p:cNvSpPr/>
            <p:nvPr/>
          </p:nvSpPr>
          <p:spPr>
            <a:xfrm>
              <a:off x="2673075" y="2257550"/>
              <a:ext cx="102150" cy="144750"/>
            </a:xfrm>
            <a:custGeom>
              <a:rect b="b" l="l" r="r" t="t"/>
              <a:pathLst>
                <a:path extrusionOk="0" h="5790" w="4086">
                  <a:moveTo>
                    <a:pt x="552" y="0"/>
                  </a:moveTo>
                  <a:cubicBezTo>
                    <a:pt x="527" y="101"/>
                    <a:pt x="1" y="677"/>
                    <a:pt x="1" y="677"/>
                  </a:cubicBezTo>
                  <a:cubicBezTo>
                    <a:pt x="1" y="677"/>
                    <a:pt x="1028" y="2958"/>
                    <a:pt x="1404" y="3960"/>
                  </a:cubicBezTo>
                  <a:cubicBezTo>
                    <a:pt x="1780" y="4963"/>
                    <a:pt x="2757" y="5790"/>
                    <a:pt x="2757" y="5790"/>
                  </a:cubicBezTo>
                  <a:lnTo>
                    <a:pt x="4086" y="4336"/>
                  </a:lnTo>
                  <a:cubicBezTo>
                    <a:pt x="2256" y="3334"/>
                    <a:pt x="552" y="0"/>
                    <a:pt x="552" y="0"/>
                  </a:cubicBez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g1d319155aba_0_2305"/>
            <p:cNvSpPr/>
            <p:nvPr/>
          </p:nvSpPr>
          <p:spPr>
            <a:xfrm>
              <a:off x="2775200" y="2272575"/>
              <a:ext cx="47650" cy="119075"/>
            </a:xfrm>
            <a:custGeom>
              <a:rect b="b" l="l" r="r" t="t"/>
              <a:pathLst>
                <a:path extrusionOk="0" h="4763" w="1906">
                  <a:moveTo>
                    <a:pt x="903" y="151"/>
                  </a:moveTo>
                  <a:cubicBezTo>
                    <a:pt x="778" y="1"/>
                    <a:pt x="452" y="2983"/>
                    <a:pt x="1" y="3735"/>
                  </a:cubicBezTo>
                  <a:cubicBezTo>
                    <a:pt x="878" y="4537"/>
                    <a:pt x="1379" y="4763"/>
                    <a:pt x="1379" y="4763"/>
                  </a:cubicBezTo>
                  <a:cubicBezTo>
                    <a:pt x="1379" y="4763"/>
                    <a:pt x="1906" y="1429"/>
                    <a:pt x="903" y="151"/>
                  </a:cubicBez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g1d319155aba_0_2305"/>
            <p:cNvSpPr/>
            <p:nvPr/>
          </p:nvSpPr>
          <p:spPr>
            <a:xfrm>
              <a:off x="2668700" y="2321450"/>
              <a:ext cx="1904150" cy="1099650"/>
            </a:xfrm>
            <a:custGeom>
              <a:rect b="b" l="l" r="r" t="t"/>
              <a:pathLst>
                <a:path extrusionOk="0" h="43986" w="76166">
                  <a:moveTo>
                    <a:pt x="42131" y="1"/>
                  </a:moveTo>
                  <a:lnTo>
                    <a:pt x="0" y="24337"/>
                  </a:lnTo>
                  <a:lnTo>
                    <a:pt x="34035" y="43986"/>
                  </a:lnTo>
                  <a:lnTo>
                    <a:pt x="76166" y="19650"/>
                  </a:lnTo>
                  <a:lnTo>
                    <a:pt x="42131" y="1"/>
                  </a:ln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g1d319155aba_0_2305"/>
            <p:cNvSpPr/>
            <p:nvPr/>
          </p:nvSpPr>
          <p:spPr>
            <a:xfrm>
              <a:off x="2664925" y="2908250"/>
              <a:ext cx="80850" cy="42775"/>
            </a:xfrm>
            <a:custGeom>
              <a:rect b="b" l="l" r="r" t="t"/>
              <a:pathLst>
                <a:path extrusionOk="0" h="1711" w="3234">
                  <a:moveTo>
                    <a:pt x="1617" y="0"/>
                  </a:moveTo>
                  <a:cubicBezTo>
                    <a:pt x="1241" y="0"/>
                    <a:pt x="865" y="88"/>
                    <a:pt x="577" y="263"/>
                  </a:cubicBezTo>
                  <a:cubicBezTo>
                    <a:pt x="1" y="589"/>
                    <a:pt x="1" y="1115"/>
                    <a:pt x="577" y="1466"/>
                  </a:cubicBezTo>
                  <a:cubicBezTo>
                    <a:pt x="865" y="1629"/>
                    <a:pt x="1248" y="1711"/>
                    <a:pt x="1627" y="1711"/>
                  </a:cubicBezTo>
                  <a:cubicBezTo>
                    <a:pt x="2006" y="1711"/>
                    <a:pt x="2382" y="1629"/>
                    <a:pt x="2657" y="1466"/>
                  </a:cubicBezTo>
                  <a:cubicBezTo>
                    <a:pt x="3234" y="1140"/>
                    <a:pt x="3234" y="589"/>
                    <a:pt x="2657" y="263"/>
                  </a:cubicBezTo>
                  <a:cubicBezTo>
                    <a:pt x="2369" y="88"/>
                    <a:pt x="1993" y="0"/>
                    <a:pt x="1617" y="0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g1d319155aba_0_2305"/>
            <p:cNvSpPr/>
            <p:nvPr/>
          </p:nvSpPr>
          <p:spPr>
            <a:xfrm>
              <a:off x="4495775" y="2791550"/>
              <a:ext cx="80850" cy="42300"/>
            </a:xfrm>
            <a:custGeom>
              <a:rect b="b" l="l" r="r" t="t"/>
              <a:pathLst>
                <a:path extrusionOk="0" h="1692" w="3234">
                  <a:moveTo>
                    <a:pt x="1604" y="0"/>
                  </a:moveTo>
                  <a:cubicBezTo>
                    <a:pt x="1222" y="0"/>
                    <a:pt x="840" y="82"/>
                    <a:pt x="552" y="245"/>
                  </a:cubicBezTo>
                  <a:cubicBezTo>
                    <a:pt x="0" y="570"/>
                    <a:pt x="0" y="1097"/>
                    <a:pt x="577" y="1448"/>
                  </a:cubicBezTo>
                  <a:cubicBezTo>
                    <a:pt x="865" y="1610"/>
                    <a:pt x="1241" y="1692"/>
                    <a:pt x="1617" y="1692"/>
                  </a:cubicBezTo>
                  <a:cubicBezTo>
                    <a:pt x="1993" y="1692"/>
                    <a:pt x="2369" y="1610"/>
                    <a:pt x="2657" y="1448"/>
                  </a:cubicBezTo>
                  <a:cubicBezTo>
                    <a:pt x="3233" y="1122"/>
                    <a:pt x="3233" y="570"/>
                    <a:pt x="2657" y="245"/>
                  </a:cubicBezTo>
                  <a:cubicBezTo>
                    <a:pt x="2369" y="82"/>
                    <a:pt x="1986" y="0"/>
                    <a:pt x="1604" y="0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g1d319155aba_0_2305"/>
            <p:cNvSpPr/>
            <p:nvPr/>
          </p:nvSpPr>
          <p:spPr>
            <a:xfrm>
              <a:off x="4506425" y="3600600"/>
              <a:ext cx="58925" cy="31350"/>
            </a:xfrm>
            <a:custGeom>
              <a:rect b="b" l="l" r="r" t="t"/>
              <a:pathLst>
                <a:path extrusionOk="0" h="1254" w="2357">
                  <a:moveTo>
                    <a:pt x="1178" y="0"/>
                  </a:moveTo>
                  <a:cubicBezTo>
                    <a:pt x="903" y="0"/>
                    <a:pt x="627" y="63"/>
                    <a:pt x="426" y="188"/>
                  </a:cubicBezTo>
                  <a:cubicBezTo>
                    <a:pt x="0" y="439"/>
                    <a:pt x="0" y="815"/>
                    <a:pt x="426" y="1066"/>
                  </a:cubicBezTo>
                  <a:cubicBezTo>
                    <a:pt x="639" y="1191"/>
                    <a:pt x="915" y="1254"/>
                    <a:pt x="1191" y="1254"/>
                  </a:cubicBezTo>
                  <a:cubicBezTo>
                    <a:pt x="1466" y="1254"/>
                    <a:pt x="1742" y="1191"/>
                    <a:pt x="1955" y="1066"/>
                  </a:cubicBezTo>
                  <a:cubicBezTo>
                    <a:pt x="2356" y="815"/>
                    <a:pt x="2356" y="439"/>
                    <a:pt x="1930" y="188"/>
                  </a:cubicBezTo>
                  <a:cubicBezTo>
                    <a:pt x="1730" y="63"/>
                    <a:pt x="1454" y="0"/>
                    <a:pt x="1178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g1d319155aba_0_2305"/>
            <p:cNvSpPr/>
            <p:nvPr/>
          </p:nvSpPr>
          <p:spPr>
            <a:xfrm>
              <a:off x="4498900" y="2812700"/>
              <a:ext cx="73950" cy="803275"/>
            </a:xfrm>
            <a:custGeom>
              <a:rect b="b" l="l" r="r" t="t"/>
              <a:pathLst>
                <a:path extrusionOk="0" h="32131" w="2958">
                  <a:moveTo>
                    <a:pt x="1" y="0"/>
                  </a:moveTo>
                  <a:lnTo>
                    <a:pt x="402" y="32131"/>
                  </a:lnTo>
                  <a:lnTo>
                    <a:pt x="2557" y="32131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g1d319155aba_0_2305"/>
            <p:cNvSpPr/>
            <p:nvPr/>
          </p:nvSpPr>
          <p:spPr>
            <a:xfrm>
              <a:off x="3476350" y="3376200"/>
              <a:ext cx="80850" cy="42800"/>
            </a:xfrm>
            <a:custGeom>
              <a:rect b="b" l="l" r="r" t="t"/>
              <a:pathLst>
                <a:path extrusionOk="0" h="1712" w="3234">
                  <a:moveTo>
                    <a:pt x="1596" y="1"/>
                  </a:moveTo>
                  <a:cubicBezTo>
                    <a:pt x="1227" y="1"/>
                    <a:pt x="859" y="82"/>
                    <a:pt x="577" y="242"/>
                  </a:cubicBezTo>
                  <a:cubicBezTo>
                    <a:pt x="0" y="593"/>
                    <a:pt x="0" y="1119"/>
                    <a:pt x="577" y="1445"/>
                  </a:cubicBezTo>
                  <a:cubicBezTo>
                    <a:pt x="870" y="1624"/>
                    <a:pt x="1255" y="1711"/>
                    <a:pt x="1638" y="1711"/>
                  </a:cubicBezTo>
                  <a:cubicBezTo>
                    <a:pt x="2006" y="1711"/>
                    <a:pt x="2374" y="1630"/>
                    <a:pt x="2657" y="1470"/>
                  </a:cubicBezTo>
                  <a:cubicBezTo>
                    <a:pt x="3233" y="1119"/>
                    <a:pt x="3233" y="593"/>
                    <a:pt x="2657" y="267"/>
                  </a:cubicBezTo>
                  <a:cubicBezTo>
                    <a:pt x="2363" y="88"/>
                    <a:pt x="1979" y="1"/>
                    <a:pt x="1596" y="1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g1d319155aba_0_2305"/>
            <p:cNvSpPr/>
            <p:nvPr/>
          </p:nvSpPr>
          <p:spPr>
            <a:xfrm>
              <a:off x="3487000" y="4185825"/>
              <a:ext cx="58925" cy="30875"/>
            </a:xfrm>
            <a:custGeom>
              <a:rect b="b" l="l" r="r" t="t"/>
              <a:pathLst>
                <a:path extrusionOk="0" h="1235" w="2357">
                  <a:moveTo>
                    <a:pt x="1191" y="0"/>
                  </a:moveTo>
                  <a:cubicBezTo>
                    <a:pt x="915" y="0"/>
                    <a:pt x="639" y="63"/>
                    <a:pt x="426" y="188"/>
                  </a:cubicBezTo>
                  <a:cubicBezTo>
                    <a:pt x="0" y="414"/>
                    <a:pt x="0" y="815"/>
                    <a:pt x="426" y="1065"/>
                  </a:cubicBezTo>
                  <a:cubicBezTo>
                    <a:pt x="639" y="1178"/>
                    <a:pt x="915" y="1234"/>
                    <a:pt x="1191" y="1234"/>
                  </a:cubicBezTo>
                  <a:cubicBezTo>
                    <a:pt x="1466" y="1234"/>
                    <a:pt x="1742" y="1178"/>
                    <a:pt x="1955" y="1065"/>
                  </a:cubicBezTo>
                  <a:cubicBezTo>
                    <a:pt x="2356" y="815"/>
                    <a:pt x="2356" y="414"/>
                    <a:pt x="1955" y="188"/>
                  </a:cubicBezTo>
                  <a:cubicBezTo>
                    <a:pt x="1742" y="63"/>
                    <a:pt x="1466" y="0"/>
                    <a:pt x="1191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g1d319155aba_0_2305"/>
            <p:cNvSpPr/>
            <p:nvPr/>
          </p:nvSpPr>
          <p:spPr>
            <a:xfrm>
              <a:off x="3480100" y="3397275"/>
              <a:ext cx="73325" cy="803925"/>
            </a:xfrm>
            <a:custGeom>
              <a:rect b="b" l="l" r="r" t="t"/>
              <a:pathLst>
                <a:path extrusionOk="0" h="32157" w="2933">
                  <a:moveTo>
                    <a:pt x="0" y="1"/>
                  </a:moveTo>
                  <a:lnTo>
                    <a:pt x="401" y="32156"/>
                  </a:lnTo>
                  <a:lnTo>
                    <a:pt x="2532" y="32156"/>
                  </a:lnTo>
                  <a:lnTo>
                    <a:pt x="2933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g1d319155aba_0_2305"/>
            <p:cNvSpPr/>
            <p:nvPr/>
          </p:nvSpPr>
          <p:spPr>
            <a:xfrm>
              <a:off x="3679975" y="2321625"/>
              <a:ext cx="80850" cy="42300"/>
            </a:xfrm>
            <a:custGeom>
              <a:rect b="b" l="l" r="r" t="t"/>
              <a:pathLst>
                <a:path extrusionOk="0" h="1692" w="3234">
                  <a:moveTo>
                    <a:pt x="1617" y="0"/>
                  </a:moveTo>
                  <a:cubicBezTo>
                    <a:pt x="1241" y="0"/>
                    <a:pt x="865" y="82"/>
                    <a:pt x="577" y="244"/>
                  </a:cubicBezTo>
                  <a:cubicBezTo>
                    <a:pt x="0" y="570"/>
                    <a:pt x="0" y="1122"/>
                    <a:pt x="577" y="1447"/>
                  </a:cubicBezTo>
                  <a:cubicBezTo>
                    <a:pt x="865" y="1610"/>
                    <a:pt x="1247" y="1692"/>
                    <a:pt x="1626" y="1692"/>
                  </a:cubicBezTo>
                  <a:cubicBezTo>
                    <a:pt x="2006" y="1692"/>
                    <a:pt x="2381" y="1610"/>
                    <a:pt x="2657" y="1447"/>
                  </a:cubicBezTo>
                  <a:cubicBezTo>
                    <a:pt x="3234" y="1122"/>
                    <a:pt x="3234" y="570"/>
                    <a:pt x="2657" y="244"/>
                  </a:cubicBezTo>
                  <a:cubicBezTo>
                    <a:pt x="2369" y="82"/>
                    <a:pt x="1993" y="0"/>
                    <a:pt x="1617" y="0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g1d319155aba_0_2305"/>
            <p:cNvSpPr/>
            <p:nvPr/>
          </p:nvSpPr>
          <p:spPr>
            <a:xfrm>
              <a:off x="3691250" y="3130675"/>
              <a:ext cx="58925" cy="31350"/>
            </a:xfrm>
            <a:custGeom>
              <a:rect b="b" l="l" r="r" t="t"/>
              <a:pathLst>
                <a:path extrusionOk="0" h="1254" w="2357">
                  <a:moveTo>
                    <a:pt x="1166" y="0"/>
                  </a:moveTo>
                  <a:cubicBezTo>
                    <a:pt x="890" y="0"/>
                    <a:pt x="615" y="63"/>
                    <a:pt x="402" y="188"/>
                  </a:cubicBezTo>
                  <a:cubicBezTo>
                    <a:pt x="1" y="439"/>
                    <a:pt x="1" y="815"/>
                    <a:pt x="427" y="1066"/>
                  </a:cubicBezTo>
                  <a:cubicBezTo>
                    <a:pt x="627" y="1191"/>
                    <a:pt x="897" y="1254"/>
                    <a:pt x="1169" y="1254"/>
                  </a:cubicBezTo>
                  <a:cubicBezTo>
                    <a:pt x="1442" y="1254"/>
                    <a:pt x="1717" y="1191"/>
                    <a:pt x="1930" y="1066"/>
                  </a:cubicBezTo>
                  <a:cubicBezTo>
                    <a:pt x="2357" y="815"/>
                    <a:pt x="2357" y="439"/>
                    <a:pt x="1930" y="188"/>
                  </a:cubicBezTo>
                  <a:cubicBezTo>
                    <a:pt x="1717" y="63"/>
                    <a:pt x="1442" y="0"/>
                    <a:pt x="1166" y="0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g1d319155aba_0_2305"/>
            <p:cNvSpPr/>
            <p:nvPr/>
          </p:nvSpPr>
          <p:spPr>
            <a:xfrm>
              <a:off x="3683725" y="2342750"/>
              <a:ext cx="73350" cy="803925"/>
            </a:xfrm>
            <a:custGeom>
              <a:rect b="b" l="l" r="r" t="t"/>
              <a:pathLst>
                <a:path extrusionOk="0" h="32157" w="2934">
                  <a:moveTo>
                    <a:pt x="1" y="1"/>
                  </a:moveTo>
                  <a:lnTo>
                    <a:pt x="402" y="32156"/>
                  </a:lnTo>
                  <a:lnTo>
                    <a:pt x="2557" y="32156"/>
                  </a:lnTo>
                  <a:lnTo>
                    <a:pt x="2933" y="1"/>
                  </a:ln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g1d319155aba_0_2305"/>
            <p:cNvSpPr/>
            <p:nvPr/>
          </p:nvSpPr>
          <p:spPr>
            <a:xfrm>
              <a:off x="2401775" y="2627850"/>
              <a:ext cx="2445525" cy="999825"/>
            </a:xfrm>
            <a:custGeom>
              <a:rect b="b" l="l" r="r" t="t"/>
              <a:pathLst>
                <a:path extrusionOk="0" h="39993" w="97821">
                  <a:moveTo>
                    <a:pt x="97820" y="0"/>
                  </a:moveTo>
                  <a:cubicBezTo>
                    <a:pt x="97820" y="3685"/>
                    <a:pt x="95590" y="7194"/>
                    <a:pt x="91028" y="9800"/>
                  </a:cubicBezTo>
                  <a:lnTo>
                    <a:pt x="48898" y="34136"/>
                  </a:lnTo>
                  <a:cubicBezTo>
                    <a:pt x="44333" y="36771"/>
                    <a:pt x="38224" y="38062"/>
                    <a:pt x="31826" y="38062"/>
                  </a:cubicBezTo>
                  <a:cubicBezTo>
                    <a:pt x="24104" y="38062"/>
                    <a:pt x="15959" y="36180"/>
                    <a:pt x="9599" y="32507"/>
                  </a:cubicBezTo>
                  <a:cubicBezTo>
                    <a:pt x="3384" y="28923"/>
                    <a:pt x="126" y="24336"/>
                    <a:pt x="0" y="19950"/>
                  </a:cubicBezTo>
                  <a:lnTo>
                    <a:pt x="0" y="21855"/>
                  </a:lnTo>
                  <a:cubicBezTo>
                    <a:pt x="126" y="26241"/>
                    <a:pt x="3384" y="30828"/>
                    <a:pt x="9599" y="34437"/>
                  </a:cubicBezTo>
                  <a:cubicBezTo>
                    <a:pt x="15959" y="38110"/>
                    <a:pt x="24104" y="39992"/>
                    <a:pt x="31826" y="39992"/>
                  </a:cubicBezTo>
                  <a:cubicBezTo>
                    <a:pt x="38224" y="39992"/>
                    <a:pt x="44333" y="38700"/>
                    <a:pt x="48898" y="36066"/>
                  </a:cubicBezTo>
                  <a:lnTo>
                    <a:pt x="91028" y="11730"/>
                  </a:lnTo>
                  <a:cubicBezTo>
                    <a:pt x="95590" y="9098"/>
                    <a:pt x="97820" y="5589"/>
                    <a:pt x="97820" y="1905"/>
                  </a:cubicBezTo>
                  <a:lnTo>
                    <a:pt x="97820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g1d319155aba_0_2305"/>
            <p:cNvSpPr/>
            <p:nvPr/>
          </p:nvSpPr>
          <p:spPr>
            <a:xfrm>
              <a:off x="2399900" y="2168175"/>
              <a:ext cx="2448650" cy="1411875"/>
            </a:xfrm>
            <a:custGeom>
              <a:rect b="b" l="l" r="r" t="t"/>
              <a:pathLst>
                <a:path extrusionOk="0" h="56475" w="97946">
                  <a:moveTo>
                    <a:pt x="66095" y="0"/>
                  </a:moveTo>
                  <a:cubicBezTo>
                    <a:pt x="59697" y="0"/>
                    <a:pt x="53588" y="1292"/>
                    <a:pt x="49023" y="3926"/>
                  </a:cubicBezTo>
                  <a:lnTo>
                    <a:pt x="6892" y="28237"/>
                  </a:lnTo>
                  <a:cubicBezTo>
                    <a:pt x="2231" y="30944"/>
                    <a:pt x="0" y="34578"/>
                    <a:pt x="100" y="38363"/>
                  </a:cubicBezTo>
                  <a:cubicBezTo>
                    <a:pt x="251" y="42749"/>
                    <a:pt x="3484" y="47335"/>
                    <a:pt x="9725" y="50919"/>
                  </a:cubicBezTo>
                  <a:cubicBezTo>
                    <a:pt x="16085" y="54592"/>
                    <a:pt x="24221" y="56474"/>
                    <a:pt x="31937" y="56474"/>
                  </a:cubicBezTo>
                  <a:cubicBezTo>
                    <a:pt x="38329" y="56474"/>
                    <a:pt x="44433" y="55183"/>
                    <a:pt x="48998" y="52548"/>
                  </a:cubicBezTo>
                  <a:lnTo>
                    <a:pt x="91129" y="28237"/>
                  </a:lnTo>
                  <a:cubicBezTo>
                    <a:pt x="95690" y="25606"/>
                    <a:pt x="97921" y="22097"/>
                    <a:pt x="97921" y="18413"/>
                  </a:cubicBezTo>
                  <a:cubicBezTo>
                    <a:pt x="97946" y="13951"/>
                    <a:pt x="94687" y="9215"/>
                    <a:pt x="88321" y="5555"/>
                  </a:cubicBezTo>
                  <a:cubicBezTo>
                    <a:pt x="81961" y="1882"/>
                    <a:pt x="73817" y="0"/>
                    <a:pt x="66095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g1d319155aba_0_2305"/>
            <p:cNvSpPr/>
            <p:nvPr/>
          </p:nvSpPr>
          <p:spPr>
            <a:xfrm>
              <a:off x="4078475" y="2713700"/>
              <a:ext cx="456800" cy="264425"/>
            </a:xfrm>
            <a:custGeom>
              <a:rect b="b" l="l" r="r" t="t"/>
              <a:pathLst>
                <a:path extrusionOk="0" h="10577" w="18272">
                  <a:moveTo>
                    <a:pt x="17895" y="3659"/>
                  </a:moveTo>
                  <a:lnTo>
                    <a:pt x="11554" y="0"/>
                  </a:lnTo>
                  <a:lnTo>
                    <a:pt x="827" y="6191"/>
                  </a:lnTo>
                  <a:lnTo>
                    <a:pt x="0" y="6291"/>
                  </a:lnTo>
                  <a:lnTo>
                    <a:pt x="0" y="6516"/>
                  </a:lnTo>
                  <a:cubicBezTo>
                    <a:pt x="0" y="6617"/>
                    <a:pt x="51" y="6667"/>
                    <a:pt x="126" y="6717"/>
                  </a:cubicBezTo>
                  <a:lnTo>
                    <a:pt x="6592" y="10451"/>
                  </a:lnTo>
                  <a:cubicBezTo>
                    <a:pt x="6792" y="10577"/>
                    <a:pt x="7143" y="10552"/>
                    <a:pt x="7369" y="10426"/>
                  </a:cubicBezTo>
                  <a:lnTo>
                    <a:pt x="18071" y="4236"/>
                  </a:lnTo>
                  <a:cubicBezTo>
                    <a:pt x="18221" y="4161"/>
                    <a:pt x="18271" y="4060"/>
                    <a:pt x="18271" y="3960"/>
                  </a:cubicBezTo>
                  <a:lnTo>
                    <a:pt x="18271" y="3609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g1d319155aba_0_2305"/>
            <p:cNvSpPr/>
            <p:nvPr/>
          </p:nvSpPr>
          <p:spPr>
            <a:xfrm>
              <a:off x="4009550" y="2481225"/>
              <a:ext cx="357800" cy="389750"/>
            </a:xfrm>
            <a:custGeom>
              <a:rect b="b" l="l" r="r" t="t"/>
              <a:pathLst>
                <a:path extrusionOk="0" h="15590" w="14312">
                  <a:moveTo>
                    <a:pt x="14311" y="8948"/>
                  </a:moveTo>
                  <a:lnTo>
                    <a:pt x="2757" y="15590"/>
                  </a:lnTo>
                  <a:lnTo>
                    <a:pt x="76" y="7069"/>
                  </a:lnTo>
                  <a:cubicBezTo>
                    <a:pt x="1" y="6818"/>
                    <a:pt x="76" y="6517"/>
                    <a:pt x="276" y="6392"/>
                  </a:cubicBezTo>
                  <a:lnTo>
                    <a:pt x="11179" y="101"/>
                  </a:lnTo>
                  <a:cubicBezTo>
                    <a:pt x="11379" y="1"/>
                    <a:pt x="11605" y="101"/>
                    <a:pt x="11680" y="352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g1d319155aba_0_2305"/>
            <p:cNvSpPr/>
            <p:nvPr/>
          </p:nvSpPr>
          <p:spPr>
            <a:xfrm>
              <a:off x="4024600" y="2505675"/>
              <a:ext cx="327700" cy="344000"/>
            </a:xfrm>
            <a:custGeom>
              <a:rect b="b" l="l" r="r" t="t"/>
              <a:pathLst>
                <a:path extrusionOk="0" h="13760" w="13108">
                  <a:moveTo>
                    <a:pt x="13108" y="7594"/>
                  </a:moveTo>
                  <a:lnTo>
                    <a:pt x="2456" y="13760"/>
                  </a:lnTo>
                  <a:lnTo>
                    <a:pt x="0" y="6216"/>
                  </a:lnTo>
                  <a:lnTo>
                    <a:pt x="10777" y="0"/>
                  </a:ln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g1d319155aba_0_2305"/>
            <p:cNvSpPr/>
            <p:nvPr/>
          </p:nvSpPr>
          <p:spPr>
            <a:xfrm>
              <a:off x="4078475" y="2704925"/>
              <a:ext cx="458050" cy="264425"/>
            </a:xfrm>
            <a:custGeom>
              <a:rect b="b" l="l" r="r" t="t"/>
              <a:pathLst>
                <a:path extrusionOk="0" h="10577" w="18322">
                  <a:moveTo>
                    <a:pt x="18071" y="4236"/>
                  </a:moveTo>
                  <a:lnTo>
                    <a:pt x="7369" y="10426"/>
                  </a:lnTo>
                  <a:cubicBezTo>
                    <a:pt x="7143" y="10552"/>
                    <a:pt x="6792" y="10577"/>
                    <a:pt x="6592" y="10451"/>
                  </a:cubicBezTo>
                  <a:lnTo>
                    <a:pt x="0" y="6642"/>
                  </a:lnTo>
                  <a:lnTo>
                    <a:pt x="11554" y="0"/>
                  </a:lnTo>
                  <a:lnTo>
                    <a:pt x="18146" y="3785"/>
                  </a:lnTo>
                  <a:cubicBezTo>
                    <a:pt x="18321" y="3910"/>
                    <a:pt x="18296" y="4111"/>
                    <a:pt x="18071" y="4236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g1d319155aba_0_2305"/>
            <p:cNvSpPr/>
            <p:nvPr/>
          </p:nvSpPr>
          <p:spPr>
            <a:xfrm>
              <a:off x="4078475" y="2704925"/>
              <a:ext cx="458050" cy="264425"/>
            </a:xfrm>
            <a:custGeom>
              <a:rect b="b" l="l" r="r" t="t"/>
              <a:pathLst>
                <a:path extrusionOk="0" h="10577" w="18322">
                  <a:moveTo>
                    <a:pt x="18071" y="4236"/>
                  </a:moveTo>
                  <a:lnTo>
                    <a:pt x="7369" y="10426"/>
                  </a:lnTo>
                  <a:cubicBezTo>
                    <a:pt x="7143" y="10552"/>
                    <a:pt x="6792" y="10577"/>
                    <a:pt x="6592" y="10451"/>
                  </a:cubicBezTo>
                  <a:lnTo>
                    <a:pt x="0" y="6642"/>
                  </a:lnTo>
                  <a:lnTo>
                    <a:pt x="11554" y="0"/>
                  </a:lnTo>
                  <a:lnTo>
                    <a:pt x="18146" y="3785"/>
                  </a:lnTo>
                  <a:cubicBezTo>
                    <a:pt x="18321" y="3910"/>
                    <a:pt x="18296" y="4111"/>
                    <a:pt x="18071" y="4236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g1d319155aba_0_2305"/>
            <p:cNvSpPr/>
            <p:nvPr/>
          </p:nvSpPr>
          <p:spPr>
            <a:xfrm>
              <a:off x="4107925" y="2721200"/>
              <a:ext cx="339000" cy="196150"/>
            </a:xfrm>
            <a:custGeom>
              <a:rect b="b" l="l" r="r" t="t"/>
              <a:pathLst>
                <a:path extrusionOk="0" h="7846" w="13560">
                  <a:moveTo>
                    <a:pt x="13559" y="1805"/>
                  </a:moveTo>
                  <a:lnTo>
                    <a:pt x="3108" y="7846"/>
                  </a:lnTo>
                  <a:lnTo>
                    <a:pt x="0" y="604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g1d319155aba_0_2305"/>
            <p:cNvSpPr/>
            <p:nvPr/>
          </p:nvSpPr>
          <p:spPr>
            <a:xfrm>
              <a:off x="4303400" y="2834625"/>
              <a:ext cx="110950" cy="63925"/>
            </a:xfrm>
            <a:custGeom>
              <a:rect b="b" l="l" r="r" t="t"/>
              <a:pathLst>
                <a:path extrusionOk="0" h="2557" w="4438">
                  <a:moveTo>
                    <a:pt x="4287" y="1028"/>
                  </a:moveTo>
                  <a:lnTo>
                    <a:pt x="1805" y="2456"/>
                  </a:lnTo>
                  <a:cubicBezTo>
                    <a:pt x="1655" y="2532"/>
                    <a:pt x="1430" y="2557"/>
                    <a:pt x="1329" y="2481"/>
                  </a:cubicBezTo>
                  <a:lnTo>
                    <a:pt x="126" y="1805"/>
                  </a:lnTo>
                  <a:cubicBezTo>
                    <a:pt x="1" y="1730"/>
                    <a:pt x="26" y="1604"/>
                    <a:pt x="151" y="1529"/>
                  </a:cubicBezTo>
                  <a:lnTo>
                    <a:pt x="2658" y="75"/>
                  </a:lnTo>
                  <a:cubicBezTo>
                    <a:pt x="2783" y="0"/>
                    <a:pt x="3008" y="0"/>
                    <a:pt x="3134" y="50"/>
                  </a:cubicBezTo>
                  <a:lnTo>
                    <a:pt x="4312" y="752"/>
                  </a:lnTo>
                  <a:cubicBezTo>
                    <a:pt x="4437" y="827"/>
                    <a:pt x="4437" y="953"/>
                    <a:pt x="4287" y="102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g1d319155aba_0_2305"/>
            <p:cNvSpPr/>
            <p:nvPr/>
          </p:nvSpPr>
          <p:spPr>
            <a:xfrm>
              <a:off x="2587225" y="3027600"/>
              <a:ext cx="314575" cy="339700"/>
            </a:xfrm>
            <a:custGeom>
              <a:rect b="b" l="l" r="r" t="t"/>
              <a:pathLst>
                <a:path extrusionOk="0" h="13588" w="12583">
                  <a:moveTo>
                    <a:pt x="5239" y="1"/>
                  </a:moveTo>
                  <a:cubicBezTo>
                    <a:pt x="5239" y="1"/>
                    <a:pt x="277" y="9249"/>
                    <a:pt x="1" y="9775"/>
                  </a:cubicBezTo>
                  <a:cubicBezTo>
                    <a:pt x="1" y="9775"/>
                    <a:pt x="7094" y="13334"/>
                    <a:pt x="7695" y="13585"/>
                  </a:cubicBezTo>
                  <a:cubicBezTo>
                    <a:pt x="7701" y="13587"/>
                    <a:pt x="7707" y="13588"/>
                    <a:pt x="7713" y="13588"/>
                  </a:cubicBezTo>
                  <a:cubicBezTo>
                    <a:pt x="8356" y="13588"/>
                    <a:pt x="12582" y="2407"/>
                    <a:pt x="12582" y="2407"/>
                  </a:cubicBezTo>
                  <a:lnTo>
                    <a:pt x="5239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g1d319155aba_0_2305"/>
            <p:cNvSpPr/>
            <p:nvPr/>
          </p:nvSpPr>
          <p:spPr>
            <a:xfrm>
              <a:off x="2975075" y="2666700"/>
              <a:ext cx="424850" cy="142250"/>
            </a:xfrm>
            <a:custGeom>
              <a:rect b="b" l="l" r="r" t="t"/>
              <a:pathLst>
                <a:path extrusionOk="0" h="5690" w="16994">
                  <a:moveTo>
                    <a:pt x="6016" y="0"/>
                  </a:moveTo>
                  <a:lnTo>
                    <a:pt x="1" y="4587"/>
                  </a:lnTo>
                  <a:lnTo>
                    <a:pt x="10703" y="5690"/>
                  </a:lnTo>
                  <a:lnTo>
                    <a:pt x="16993" y="953"/>
                  </a:lnTo>
                  <a:lnTo>
                    <a:pt x="6016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g1d319155aba_0_2305"/>
            <p:cNvSpPr/>
            <p:nvPr/>
          </p:nvSpPr>
          <p:spPr>
            <a:xfrm>
              <a:off x="2835350" y="3150550"/>
              <a:ext cx="323975" cy="186775"/>
            </a:xfrm>
            <a:custGeom>
              <a:rect b="b" l="l" r="r" t="t"/>
              <a:pathLst>
                <a:path extrusionOk="0" h="7471" w="12959">
                  <a:moveTo>
                    <a:pt x="7434" y="0"/>
                  </a:moveTo>
                  <a:cubicBezTo>
                    <a:pt x="7280" y="0"/>
                    <a:pt x="7118" y="37"/>
                    <a:pt x="6993" y="120"/>
                  </a:cubicBezTo>
                  <a:lnTo>
                    <a:pt x="176" y="4055"/>
                  </a:lnTo>
                  <a:cubicBezTo>
                    <a:pt x="151" y="4055"/>
                    <a:pt x="126" y="4080"/>
                    <a:pt x="76" y="4105"/>
                  </a:cubicBezTo>
                  <a:lnTo>
                    <a:pt x="1" y="4130"/>
                  </a:lnTo>
                  <a:lnTo>
                    <a:pt x="1" y="4306"/>
                  </a:lnTo>
                  <a:cubicBezTo>
                    <a:pt x="1" y="4381"/>
                    <a:pt x="51" y="4431"/>
                    <a:pt x="126" y="4481"/>
                  </a:cubicBezTo>
                  <a:lnTo>
                    <a:pt x="5164" y="7388"/>
                  </a:lnTo>
                  <a:cubicBezTo>
                    <a:pt x="5254" y="7445"/>
                    <a:pt x="5375" y="7471"/>
                    <a:pt x="5501" y="7471"/>
                  </a:cubicBezTo>
                  <a:cubicBezTo>
                    <a:pt x="5655" y="7471"/>
                    <a:pt x="5817" y="7432"/>
                    <a:pt x="5941" y="7363"/>
                  </a:cubicBezTo>
                  <a:lnTo>
                    <a:pt x="12758" y="3428"/>
                  </a:lnTo>
                  <a:cubicBezTo>
                    <a:pt x="12883" y="3353"/>
                    <a:pt x="12933" y="3278"/>
                    <a:pt x="12958" y="3178"/>
                  </a:cubicBezTo>
                  <a:lnTo>
                    <a:pt x="12958" y="3002"/>
                  </a:lnTo>
                  <a:lnTo>
                    <a:pt x="12858" y="3027"/>
                  </a:lnTo>
                  <a:cubicBezTo>
                    <a:pt x="12858" y="3002"/>
                    <a:pt x="12833" y="3002"/>
                    <a:pt x="12808" y="2977"/>
                  </a:cubicBezTo>
                  <a:lnTo>
                    <a:pt x="7770" y="70"/>
                  </a:lnTo>
                  <a:cubicBezTo>
                    <a:pt x="7680" y="25"/>
                    <a:pt x="7560" y="0"/>
                    <a:pt x="743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g1d319155aba_0_2305"/>
            <p:cNvSpPr/>
            <p:nvPr/>
          </p:nvSpPr>
          <p:spPr>
            <a:xfrm>
              <a:off x="2833475" y="3146475"/>
              <a:ext cx="327100" cy="186850"/>
            </a:xfrm>
            <a:custGeom>
              <a:rect b="b" l="l" r="r" t="t"/>
              <a:pathLst>
                <a:path extrusionOk="0" h="7474" w="13084">
                  <a:moveTo>
                    <a:pt x="7508" y="0"/>
                  </a:moveTo>
                  <a:cubicBezTo>
                    <a:pt x="7354" y="0"/>
                    <a:pt x="7192" y="39"/>
                    <a:pt x="7068" y="108"/>
                  </a:cubicBezTo>
                  <a:lnTo>
                    <a:pt x="251" y="4043"/>
                  </a:lnTo>
                  <a:cubicBezTo>
                    <a:pt x="26" y="4168"/>
                    <a:pt x="1" y="4368"/>
                    <a:pt x="201" y="4494"/>
                  </a:cubicBezTo>
                  <a:lnTo>
                    <a:pt x="5239" y="7401"/>
                  </a:lnTo>
                  <a:cubicBezTo>
                    <a:pt x="5333" y="7448"/>
                    <a:pt x="5462" y="7473"/>
                    <a:pt x="5594" y="7473"/>
                  </a:cubicBezTo>
                  <a:cubicBezTo>
                    <a:pt x="5743" y="7473"/>
                    <a:pt x="5897" y="7442"/>
                    <a:pt x="6016" y="7376"/>
                  </a:cubicBezTo>
                  <a:lnTo>
                    <a:pt x="12833" y="3441"/>
                  </a:lnTo>
                  <a:cubicBezTo>
                    <a:pt x="13058" y="3291"/>
                    <a:pt x="13083" y="3090"/>
                    <a:pt x="12883" y="2990"/>
                  </a:cubicBezTo>
                  <a:lnTo>
                    <a:pt x="7845" y="83"/>
                  </a:lnTo>
                  <a:cubicBezTo>
                    <a:pt x="7755" y="26"/>
                    <a:pt x="7634" y="0"/>
                    <a:pt x="7508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g1d319155aba_0_2305"/>
            <p:cNvSpPr/>
            <p:nvPr/>
          </p:nvSpPr>
          <p:spPr>
            <a:xfrm>
              <a:off x="2852900" y="3154175"/>
              <a:ext cx="293250" cy="169200"/>
            </a:xfrm>
            <a:custGeom>
              <a:rect b="b" l="l" r="r" t="t"/>
              <a:pathLst>
                <a:path extrusionOk="0" h="6768" w="11730">
                  <a:moveTo>
                    <a:pt x="6742" y="0"/>
                  </a:moveTo>
                  <a:lnTo>
                    <a:pt x="1" y="3885"/>
                  </a:lnTo>
                  <a:lnTo>
                    <a:pt x="4963" y="6767"/>
                  </a:lnTo>
                  <a:lnTo>
                    <a:pt x="11730" y="2857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g1d319155aba_0_2305"/>
            <p:cNvSpPr/>
            <p:nvPr/>
          </p:nvSpPr>
          <p:spPr>
            <a:xfrm>
              <a:off x="2788375" y="2228725"/>
              <a:ext cx="448025" cy="428600"/>
            </a:xfrm>
            <a:custGeom>
              <a:rect b="b" l="l" r="r" t="t"/>
              <a:pathLst>
                <a:path extrusionOk="0" h="17144" w="17921">
                  <a:moveTo>
                    <a:pt x="3810" y="878"/>
                  </a:moveTo>
                  <a:cubicBezTo>
                    <a:pt x="6692" y="2156"/>
                    <a:pt x="6040" y="9800"/>
                    <a:pt x="8221" y="11730"/>
                  </a:cubicBezTo>
                  <a:cubicBezTo>
                    <a:pt x="9449" y="12808"/>
                    <a:pt x="15564" y="14211"/>
                    <a:pt x="17243" y="14236"/>
                  </a:cubicBezTo>
                  <a:cubicBezTo>
                    <a:pt x="17920" y="15615"/>
                    <a:pt x="16742" y="17143"/>
                    <a:pt x="16742" y="17143"/>
                  </a:cubicBezTo>
                  <a:cubicBezTo>
                    <a:pt x="6341" y="16291"/>
                    <a:pt x="5589" y="16041"/>
                    <a:pt x="3208" y="11830"/>
                  </a:cubicBezTo>
                  <a:cubicBezTo>
                    <a:pt x="1328" y="8547"/>
                    <a:pt x="0" y="0"/>
                    <a:pt x="3810" y="878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g1d319155aba_0_2305"/>
            <p:cNvSpPr/>
            <p:nvPr/>
          </p:nvSpPr>
          <p:spPr>
            <a:xfrm>
              <a:off x="3187500" y="2590775"/>
              <a:ext cx="194250" cy="85000"/>
            </a:xfrm>
            <a:custGeom>
              <a:rect b="b" l="l" r="r" t="t"/>
              <a:pathLst>
                <a:path extrusionOk="0" h="3400" w="7770">
                  <a:moveTo>
                    <a:pt x="3514" y="0"/>
                  </a:moveTo>
                  <a:cubicBezTo>
                    <a:pt x="2502" y="0"/>
                    <a:pt x="953" y="180"/>
                    <a:pt x="953" y="180"/>
                  </a:cubicBezTo>
                  <a:cubicBezTo>
                    <a:pt x="301" y="531"/>
                    <a:pt x="0" y="1133"/>
                    <a:pt x="226" y="2135"/>
                  </a:cubicBezTo>
                  <a:cubicBezTo>
                    <a:pt x="226" y="2135"/>
                    <a:pt x="1604" y="2361"/>
                    <a:pt x="2983" y="2837"/>
                  </a:cubicBezTo>
                  <a:cubicBezTo>
                    <a:pt x="3912" y="3158"/>
                    <a:pt x="4443" y="3400"/>
                    <a:pt x="4767" y="3400"/>
                  </a:cubicBezTo>
                  <a:cubicBezTo>
                    <a:pt x="4923" y="3400"/>
                    <a:pt x="5031" y="3343"/>
                    <a:pt x="5113" y="3213"/>
                  </a:cubicBezTo>
                  <a:cubicBezTo>
                    <a:pt x="5389" y="2762"/>
                    <a:pt x="3434" y="2260"/>
                    <a:pt x="3434" y="2060"/>
                  </a:cubicBezTo>
                  <a:cubicBezTo>
                    <a:pt x="3434" y="2005"/>
                    <a:pt x="3491" y="1982"/>
                    <a:pt x="3583" y="1982"/>
                  </a:cubicBezTo>
                  <a:cubicBezTo>
                    <a:pt x="3825" y="1982"/>
                    <a:pt x="4310" y="2140"/>
                    <a:pt x="4637" y="2286"/>
                  </a:cubicBezTo>
                  <a:cubicBezTo>
                    <a:pt x="5031" y="2471"/>
                    <a:pt x="6367" y="2870"/>
                    <a:pt x="6784" y="2870"/>
                  </a:cubicBezTo>
                  <a:cubicBezTo>
                    <a:pt x="6818" y="2870"/>
                    <a:pt x="6846" y="2868"/>
                    <a:pt x="6867" y="2862"/>
                  </a:cubicBezTo>
                  <a:cubicBezTo>
                    <a:pt x="7770" y="2661"/>
                    <a:pt x="6692" y="1734"/>
                    <a:pt x="6366" y="1408"/>
                  </a:cubicBezTo>
                  <a:cubicBezTo>
                    <a:pt x="6015" y="1057"/>
                    <a:pt x="4812" y="331"/>
                    <a:pt x="4286" y="80"/>
                  </a:cubicBezTo>
                  <a:cubicBezTo>
                    <a:pt x="4151" y="22"/>
                    <a:pt x="3864" y="0"/>
                    <a:pt x="3514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g1d319155aba_0_2305"/>
            <p:cNvSpPr/>
            <p:nvPr/>
          </p:nvSpPr>
          <p:spPr>
            <a:xfrm>
              <a:off x="3047775" y="2634500"/>
              <a:ext cx="59550" cy="72825"/>
            </a:xfrm>
            <a:custGeom>
              <a:rect b="b" l="l" r="r" t="t"/>
              <a:pathLst>
                <a:path extrusionOk="0" h="2913" w="2382">
                  <a:moveTo>
                    <a:pt x="2194" y="0"/>
                  </a:moveTo>
                  <a:cubicBezTo>
                    <a:pt x="2146" y="0"/>
                    <a:pt x="2097" y="19"/>
                    <a:pt x="2055" y="60"/>
                  </a:cubicBezTo>
                  <a:lnTo>
                    <a:pt x="50" y="2642"/>
                  </a:lnTo>
                  <a:cubicBezTo>
                    <a:pt x="0" y="2717"/>
                    <a:pt x="0" y="2817"/>
                    <a:pt x="75" y="2867"/>
                  </a:cubicBezTo>
                  <a:cubicBezTo>
                    <a:pt x="107" y="2899"/>
                    <a:pt x="143" y="2913"/>
                    <a:pt x="179" y="2913"/>
                  </a:cubicBezTo>
                  <a:cubicBezTo>
                    <a:pt x="230" y="2913"/>
                    <a:pt x="282" y="2886"/>
                    <a:pt x="326" y="2842"/>
                  </a:cubicBezTo>
                  <a:lnTo>
                    <a:pt x="2331" y="286"/>
                  </a:lnTo>
                  <a:cubicBezTo>
                    <a:pt x="2381" y="211"/>
                    <a:pt x="2381" y="110"/>
                    <a:pt x="2306" y="35"/>
                  </a:cubicBezTo>
                  <a:cubicBezTo>
                    <a:pt x="2272" y="13"/>
                    <a:pt x="2233" y="0"/>
                    <a:pt x="2194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g1d319155aba_0_2305"/>
            <p:cNvSpPr/>
            <p:nvPr/>
          </p:nvSpPr>
          <p:spPr>
            <a:xfrm>
              <a:off x="3005150" y="2668575"/>
              <a:ext cx="60175" cy="25725"/>
            </a:xfrm>
            <a:custGeom>
              <a:rect b="b" l="l" r="r" t="t"/>
              <a:pathLst>
                <a:path extrusionOk="0" h="1029" w="2407">
                  <a:moveTo>
                    <a:pt x="1" y="1"/>
                  </a:moveTo>
                  <a:cubicBezTo>
                    <a:pt x="903" y="452"/>
                    <a:pt x="2407" y="176"/>
                    <a:pt x="2407" y="351"/>
                  </a:cubicBezTo>
                  <a:cubicBezTo>
                    <a:pt x="2407" y="502"/>
                    <a:pt x="2106" y="1028"/>
                    <a:pt x="1480" y="1028"/>
                  </a:cubicBezTo>
                  <a:cubicBezTo>
                    <a:pt x="853" y="102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g1d319155aba_0_2305"/>
            <p:cNvSpPr/>
            <p:nvPr/>
          </p:nvSpPr>
          <p:spPr>
            <a:xfrm>
              <a:off x="2943125" y="2655425"/>
              <a:ext cx="163575" cy="109050"/>
            </a:xfrm>
            <a:custGeom>
              <a:rect b="b" l="l" r="r" t="t"/>
              <a:pathLst>
                <a:path extrusionOk="0" h="4362" w="6543">
                  <a:moveTo>
                    <a:pt x="1" y="1905"/>
                  </a:moveTo>
                  <a:cubicBezTo>
                    <a:pt x="527" y="1329"/>
                    <a:pt x="1855" y="0"/>
                    <a:pt x="2908" y="702"/>
                  </a:cubicBezTo>
                  <a:cubicBezTo>
                    <a:pt x="3961" y="1379"/>
                    <a:pt x="4662" y="1379"/>
                    <a:pt x="4988" y="1504"/>
                  </a:cubicBezTo>
                  <a:cubicBezTo>
                    <a:pt x="5339" y="978"/>
                    <a:pt x="5865" y="1379"/>
                    <a:pt x="6216" y="2131"/>
                  </a:cubicBezTo>
                  <a:cubicBezTo>
                    <a:pt x="6542" y="2882"/>
                    <a:pt x="4311" y="3785"/>
                    <a:pt x="3961" y="4085"/>
                  </a:cubicBezTo>
                  <a:cubicBezTo>
                    <a:pt x="3610" y="4361"/>
                    <a:pt x="1" y="3785"/>
                    <a:pt x="1" y="3785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g1d319155aba_0_2305"/>
            <p:cNvSpPr/>
            <p:nvPr/>
          </p:nvSpPr>
          <p:spPr>
            <a:xfrm>
              <a:off x="2507650" y="2342125"/>
              <a:ext cx="458050" cy="449900"/>
            </a:xfrm>
            <a:custGeom>
              <a:rect b="b" l="l" r="r" t="t"/>
              <a:pathLst>
                <a:path extrusionOk="0" h="17996" w="18322">
                  <a:moveTo>
                    <a:pt x="3836" y="953"/>
                  </a:moveTo>
                  <a:cubicBezTo>
                    <a:pt x="6693" y="2357"/>
                    <a:pt x="7570" y="11204"/>
                    <a:pt x="9750" y="13309"/>
                  </a:cubicBezTo>
                  <a:cubicBezTo>
                    <a:pt x="10978" y="14487"/>
                    <a:pt x="15966" y="13535"/>
                    <a:pt x="17645" y="13585"/>
                  </a:cubicBezTo>
                  <a:cubicBezTo>
                    <a:pt x="18322" y="15064"/>
                    <a:pt x="17420" y="16868"/>
                    <a:pt x="17420" y="16868"/>
                  </a:cubicBezTo>
                  <a:cubicBezTo>
                    <a:pt x="7871" y="17996"/>
                    <a:pt x="5440" y="17745"/>
                    <a:pt x="3034" y="13159"/>
                  </a:cubicBezTo>
                  <a:cubicBezTo>
                    <a:pt x="1154" y="9575"/>
                    <a:pt x="1" y="1"/>
                    <a:pt x="3836" y="953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g1d319155aba_0_2305"/>
            <p:cNvSpPr/>
            <p:nvPr/>
          </p:nvSpPr>
          <p:spPr>
            <a:xfrm>
              <a:off x="4457550" y="1745025"/>
              <a:ext cx="160425" cy="149125"/>
            </a:xfrm>
            <a:custGeom>
              <a:rect b="b" l="l" r="r" t="t"/>
              <a:pathLst>
                <a:path extrusionOk="0" h="5965" w="6417">
                  <a:moveTo>
                    <a:pt x="6141" y="3008"/>
                  </a:moveTo>
                  <a:cubicBezTo>
                    <a:pt x="5865" y="2080"/>
                    <a:pt x="5339" y="1203"/>
                    <a:pt x="4537" y="677"/>
                  </a:cubicBezTo>
                  <a:cubicBezTo>
                    <a:pt x="4311" y="551"/>
                    <a:pt x="4086" y="426"/>
                    <a:pt x="3860" y="326"/>
                  </a:cubicBezTo>
                  <a:cubicBezTo>
                    <a:pt x="3735" y="301"/>
                    <a:pt x="3635" y="251"/>
                    <a:pt x="3509" y="251"/>
                  </a:cubicBezTo>
                  <a:cubicBezTo>
                    <a:pt x="3434" y="251"/>
                    <a:pt x="3234" y="201"/>
                    <a:pt x="3158" y="251"/>
                  </a:cubicBezTo>
                  <a:cubicBezTo>
                    <a:pt x="3133" y="301"/>
                    <a:pt x="3133" y="376"/>
                    <a:pt x="3158" y="451"/>
                  </a:cubicBezTo>
                  <a:cubicBezTo>
                    <a:pt x="3259" y="652"/>
                    <a:pt x="3484" y="802"/>
                    <a:pt x="3710" y="902"/>
                  </a:cubicBezTo>
                  <a:cubicBezTo>
                    <a:pt x="4061" y="1128"/>
                    <a:pt x="4186" y="1429"/>
                    <a:pt x="4311" y="1779"/>
                  </a:cubicBezTo>
                  <a:cubicBezTo>
                    <a:pt x="3960" y="1429"/>
                    <a:pt x="3660" y="1053"/>
                    <a:pt x="3234" y="777"/>
                  </a:cubicBezTo>
                  <a:cubicBezTo>
                    <a:pt x="2807" y="501"/>
                    <a:pt x="2356" y="326"/>
                    <a:pt x="1905" y="150"/>
                  </a:cubicBezTo>
                  <a:cubicBezTo>
                    <a:pt x="1705" y="75"/>
                    <a:pt x="1479" y="0"/>
                    <a:pt x="1279" y="25"/>
                  </a:cubicBezTo>
                  <a:cubicBezTo>
                    <a:pt x="1028" y="75"/>
                    <a:pt x="928" y="276"/>
                    <a:pt x="1078" y="476"/>
                  </a:cubicBezTo>
                  <a:cubicBezTo>
                    <a:pt x="1228" y="652"/>
                    <a:pt x="1479" y="702"/>
                    <a:pt x="1655" y="827"/>
                  </a:cubicBezTo>
                  <a:cubicBezTo>
                    <a:pt x="1930" y="952"/>
                    <a:pt x="2156" y="1128"/>
                    <a:pt x="2381" y="1328"/>
                  </a:cubicBezTo>
                  <a:cubicBezTo>
                    <a:pt x="2482" y="1429"/>
                    <a:pt x="2582" y="1529"/>
                    <a:pt x="2657" y="1629"/>
                  </a:cubicBezTo>
                  <a:cubicBezTo>
                    <a:pt x="2732" y="1729"/>
                    <a:pt x="2782" y="1880"/>
                    <a:pt x="2883" y="1930"/>
                  </a:cubicBezTo>
                  <a:cubicBezTo>
                    <a:pt x="2632" y="1830"/>
                    <a:pt x="2381" y="1704"/>
                    <a:pt x="2131" y="1554"/>
                  </a:cubicBezTo>
                  <a:cubicBezTo>
                    <a:pt x="1905" y="1429"/>
                    <a:pt x="1680" y="1378"/>
                    <a:pt x="1454" y="1253"/>
                  </a:cubicBezTo>
                  <a:cubicBezTo>
                    <a:pt x="1254" y="1178"/>
                    <a:pt x="1078" y="1028"/>
                    <a:pt x="878" y="927"/>
                  </a:cubicBezTo>
                  <a:cubicBezTo>
                    <a:pt x="777" y="852"/>
                    <a:pt x="652" y="802"/>
                    <a:pt x="552" y="877"/>
                  </a:cubicBezTo>
                  <a:cubicBezTo>
                    <a:pt x="477" y="902"/>
                    <a:pt x="452" y="1003"/>
                    <a:pt x="452" y="1078"/>
                  </a:cubicBezTo>
                  <a:cubicBezTo>
                    <a:pt x="452" y="1178"/>
                    <a:pt x="477" y="1253"/>
                    <a:pt x="527" y="1328"/>
                  </a:cubicBezTo>
                  <a:cubicBezTo>
                    <a:pt x="652" y="1504"/>
                    <a:pt x="802" y="1679"/>
                    <a:pt x="1003" y="1779"/>
                  </a:cubicBezTo>
                  <a:cubicBezTo>
                    <a:pt x="1178" y="1855"/>
                    <a:pt x="1304" y="1980"/>
                    <a:pt x="1454" y="2105"/>
                  </a:cubicBezTo>
                  <a:cubicBezTo>
                    <a:pt x="1655" y="2231"/>
                    <a:pt x="1855" y="2381"/>
                    <a:pt x="2056" y="2531"/>
                  </a:cubicBezTo>
                  <a:cubicBezTo>
                    <a:pt x="2156" y="2607"/>
                    <a:pt x="2231" y="2682"/>
                    <a:pt x="2331" y="2782"/>
                  </a:cubicBezTo>
                  <a:cubicBezTo>
                    <a:pt x="2406" y="2832"/>
                    <a:pt x="2482" y="2982"/>
                    <a:pt x="2582" y="3033"/>
                  </a:cubicBezTo>
                  <a:cubicBezTo>
                    <a:pt x="2181" y="2807"/>
                    <a:pt x="1780" y="2581"/>
                    <a:pt x="1404" y="2331"/>
                  </a:cubicBezTo>
                  <a:cubicBezTo>
                    <a:pt x="1279" y="2231"/>
                    <a:pt x="1103" y="2155"/>
                    <a:pt x="1003" y="2030"/>
                  </a:cubicBezTo>
                  <a:cubicBezTo>
                    <a:pt x="853" y="1880"/>
                    <a:pt x="677" y="1779"/>
                    <a:pt x="452" y="1754"/>
                  </a:cubicBezTo>
                  <a:cubicBezTo>
                    <a:pt x="426" y="1754"/>
                    <a:pt x="351" y="1729"/>
                    <a:pt x="326" y="1754"/>
                  </a:cubicBezTo>
                  <a:cubicBezTo>
                    <a:pt x="251" y="1805"/>
                    <a:pt x="251" y="1880"/>
                    <a:pt x="251" y="1930"/>
                  </a:cubicBezTo>
                  <a:cubicBezTo>
                    <a:pt x="276" y="2005"/>
                    <a:pt x="301" y="2055"/>
                    <a:pt x="351" y="2105"/>
                  </a:cubicBezTo>
                  <a:cubicBezTo>
                    <a:pt x="577" y="2431"/>
                    <a:pt x="827" y="2707"/>
                    <a:pt x="1103" y="2982"/>
                  </a:cubicBezTo>
                  <a:cubicBezTo>
                    <a:pt x="1379" y="3208"/>
                    <a:pt x="1730" y="3534"/>
                    <a:pt x="2056" y="3609"/>
                  </a:cubicBezTo>
                  <a:cubicBezTo>
                    <a:pt x="1579" y="3509"/>
                    <a:pt x="1153" y="3308"/>
                    <a:pt x="802" y="2982"/>
                  </a:cubicBezTo>
                  <a:cubicBezTo>
                    <a:pt x="627" y="2832"/>
                    <a:pt x="452" y="2657"/>
                    <a:pt x="201" y="2632"/>
                  </a:cubicBezTo>
                  <a:cubicBezTo>
                    <a:pt x="151" y="2632"/>
                    <a:pt x="51" y="2632"/>
                    <a:pt x="25" y="2707"/>
                  </a:cubicBezTo>
                  <a:cubicBezTo>
                    <a:pt x="0" y="2757"/>
                    <a:pt x="25" y="2832"/>
                    <a:pt x="51" y="2907"/>
                  </a:cubicBezTo>
                  <a:cubicBezTo>
                    <a:pt x="301" y="3333"/>
                    <a:pt x="677" y="3835"/>
                    <a:pt x="1153" y="4035"/>
                  </a:cubicBezTo>
                  <a:cubicBezTo>
                    <a:pt x="1379" y="4160"/>
                    <a:pt x="1604" y="4361"/>
                    <a:pt x="1855" y="4486"/>
                  </a:cubicBezTo>
                  <a:cubicBezTo>
                    <a:pt x="2106" y="4662"/>
                    <a:pt x="2381" y="4787"/>
                    <a:pt x="2632" y="4962"/>
                  </a:cubicBezTo>
                  <a:cubicBezTo>
                    <a:pt x="3234" y="5313"/>
                    <a:pt x="3985" y="5689"/>
                    <a:pt x="4662" y="5890"/>
                  </a:cubicBezTo>
                  <a:cubicBezTo>
                    <a:pt x="4863" y="5940"/>
                    <a:pt x="5063" y="5965"/>
                    <a:pt x="5264" y="5965"/>
                  </a:cubicBezTo>
                  <a:cubicBezTo>
                    <a:pt x="5489" y="5965"/>
                    <a:pt x="5614" y="5915"/>
                    <a:pt x="5765" y="5764"/>
                  </a:cubicBezTo>
                  <a:cubicBezTo>
                    <a:pt x="6041" y="5539"/>
                    <a:pt x="6241" y="5188"/>
                    <a:pt x="6316" y="4837"/>
                  </a:cubicBezTo>
                  <a:cubicBezTo>
                    <a:pt x="6416" y="4386"/>
                    <a:pt x="6366" y="3960"/>
                    <a:pt x="6291" y="3509"/>
                  </a:cubicBezTo>
                  <a:cubicBezTo>
                    <a:pt x="6241" y="3358"/>
                    <a:pt x="6216" y="3183"/>
                    <a:pt x="6141" y="3008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g1d319155aba_0_2305"/>
            <p:cNvSpPr/>
            <p:nvPr/>
          </p:nvSpPr>
          <p:spPr>
            <a:xfrm>
              <a:off x="4334125" y="1724975"/>
              <a:ext cx="120325" cy="162925"/>
            </a:xfrm>
            <a:custGeom>
              <a:rect b="b" l="l" r="r" t="t"/>
              <a:pathLst>
                <a:path extrusionOk="0" h="6517" w="4813">
                  <a:moveTo>
                    <a:pt x="4737" y="4185"/>
                  </a:moveTo>
                  <a:cubicBezTo>
                    <a:pt x="4536" y="3033"/>
                    <a:pt x="4261" y="1679"/>
                    <a:pt x="3559" y="727"/>
                  </a:cubicBezTo>
                  <a:cubicBezTo>
                    <a:pt x="3509" y="702"/>
                    <a:pt x="3484" y="652"/>
                    <a:pt x="3434" y="652"/>
                  </a:cubicBezTo>
                  <a:cubicBezTo>
                    <a:pt x="3333" y="602"/>
                    <a:pt x="3233" y="752"/>
                    <a:pt x="3233" y="877"/>
                  </a:cubicBezTo>
                  <a:cubicBezTo>
                    <a:pt x="3183" y="1203"/>
                    <a:pt x="3333" y="1529"/>
                    <a:pt x="3459" y="1855"/>
                  </a:cubicBezTo>
                  <a:cubicBezTo>
                    <a:pt x="3559" y="2206"/>
                    <a:pt x="3559" y="2607"/>
                    <a:pt x="3509" y="3008"/>
                  </a:cubicBezTo>
                  <a:cubicBezTo>
                    <a:pt x="3484" y="2982"/>
                    <a:pt x="3459" y="2957"/>
                    <a:pt x="3434" y="2907"/>
                  </a:cubicBezTo>
                  <a:cubicBezTo>
                    <a:pt x="2857" y="2155"/>
                    <a:pt x="2556" y="1103"/>
                    <a:pt x="2180" y="226"/>
                  </a:cubicBezTo>
                  <a:cubicBezTo>
                    <a:pt x="2130" y="125"/>
                    <a:pt x="2080" y="0"/>
                    <a:pt x="1955" y="0"/>
                  </a:cubicBezTo>
                  <a:cubicBezTo>
                    <a:pt x="1805" y="0"/>
                    <a:pt x="1729" y="201"/>
                    <a:pt x="1729" y="351"/>
                  </a:cubicBezTo>
                  <a:cubicBezTo>
                    <a:pt x="1754" y="1053"/>
                    <a:pt x="1880" y="1679"/>
                    <a:pt x="2206" y="2331"/>
                  </a:cubicBezTo>
                  <a:cubicBezTo>
                    <a:pt x="1880" y="1855"/>
                    <a:pt x="1629" y="1353"/>
                    <a:pt x="1429" y="827"/>
                  </a:cubicBezTo>
                  <a:cubicBezTo>
                    <a:pt x="1378" y="702"/>
                    <a:pt x="1303" y="551"/>
                    <a:pt x="1153" y="551"/>
                  </a:cubicBezTo>
                  <a:cubicBezTo>
                    <a:pt x="602" y="501"/>
                    <a:pt x="1303" y="2657"/>
                    <a:pt x="1404" y="2932"/>
                  </a:cubicBezTo>
                  <a:cubicBezTo>
                    <a:pt x="1128" y="2531"/>
                    <a:pt x="927" y="2055"/>
                    <a:pt x="827" y="1579"/>
                  </a:cubicBezTo>
                  <a:cubicBezTo>
                    <a:pt x="802" y="1479"/>
                    <a:pt x="777" y="1404"/>
                    <a:pt x="727" y="1303"/>
                  </a:cubicBezTo>
                  <a:cubicBezTo>
                    <a:pt x="677" y="1228"/>
                    <a:pt x="526" y="1128"/>
                    <a:pt x="426" y="1228"/>
                  </a:cubicBezTo>
                  <a:cubicBezTo>
                    <a:pt x="376" y="1303"/>
                    <a:pt x="351" y="1529"/>
                    <a:pt x="351" y="1629"/>
                  </a:cubicBezTo>
                  <a:cubicBezTo>
                    <a:pt x="301" y="1955"/>
                    <a:pt x="401" y="2281"/>
                    <a:pt x="501" y="2556"/>
                  </a:cubicBezTo>
                  <a:cubicBezTo>
                    <a:pt x="677" y="2982"/>
                    <a:pt x="927" y="3383"/>
                    <a:pt x="1053" y="3810"/>
                  </a:cubicBezTo>
                  <a:lnTo>
                    <a:pt x="326" y="2907"/>
                  </a:lnTo>
                  <a:cubicBezTo>
                    <a:pt x="276" y="2857"/>
                    <a:pt x="201" y="2782"/>
                    <a:pt x="125" y="2807"/>
                  </a:cubicBezTo>
                  <a:cubicBezTo>
                    <a:pt x="25" y="2807"/>
                    <a:pt x="0" y="2957"/>
                    <a:pt x="25" y="3058"/>
                  </a:cubicBezTo>
                  <a:cubicBezTo>
                    <a:pt x="251" y="3734"/>
                    <a:pt x="602" y="4386"/>
                    <a:pt x="1103" y="4937"/>
                  </a:cubicBezTo>
                  <a:cubicBezTo>
                    <a:pt x="1328" y="5213"/>
                    <a:pt x="1629" y="5414"/>
                    <a:pt x="1855" y="5689"/>
                  </a:cubicBezTo>
                  <a:cubicBezTo>
                    <a:pt x="2080" y="5940"/>
                    <a:pt x="2381" y="6165"/>
                    <a:pt x="2707" y="6291"/>
                  </a:cubicBezTo>
                  <a:cubicBezTo>
                    <a:pt x="3058" y="6441"/>
                    <a:pt x="3434" y="6516"/>
                    <a:pt x="3810" y="6491"/>
                  </a:cubicBezTo>
                  <a:cubicBezTo>
                    <a:pt x="4085" y="6466"/>
                    <a:pt x="4261" y="6391"/>
                    <a:pt x="4436" y="6165"/>
                  </a:cubicBezTo>
                  <a:cubicBezTo>
                    <a:pt x="4561" y="5990"/>
                    <a:pt x="4712" y="5739"/>
                    <a:pt x="4762" y="5489"/>
                  </a:cubicBezTo>
                  <a:cubicBezTo>
                    <a:pt x="4812" y="5063"/>
                    <a:pt x="4812" y="4637"/>
                    <a:pt x="4737" y="4185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g1d319155aba_0_2305"/>
            <p:cNvSpPr/>
            <p:nvPr/>
          </p:nvSpPr>
          <p:spPr>
            <a:xfrm>
              <a:off x="4585375" y="1535100"/>
              <a:ext cx="270075" cy="468700"/>
            </a:xfrm>
            <a:custGeom>
              <a:rect b="b" l="l" r="r" t="t"/>
              <a:pathLst>
                <a:path extrusionOk="0" h="18748" w="10803">
                  <a:moveTo>
                    <a:pt x="1253" y="11179"/>
                  </a:moveTo>
                  <a:lnTo>
                    <a:pt x="5990" y="12808"/>
                  </a:lnTo>
                  <a:cubicBezTo>
                    <a:pt x="5514" y="6592"/>
                    <a:pt x="6617" y="1"/>
                    <a:pt x="9198" y="2357"/>
                  </a:cubicBezTo>
                  <a:cubicBezTo>
                    <a:pt x="10702" y="3735"/>
                    <a:pt x="10802" y="15314"/>
                    <a:pt x="9649" y="17044"/>
                  </a:cubicBezTo>
                  <a:cubicBezTo>
                    <a:pt x="8496" y="18748"/>
                    <a:pt x="3559" y="16292"/>
                    <a:pt x="100" y="14562"/>
                  </a:cubicBezTo>
                  <a:cubicBezTo>
                    <a:pt x="0" y="13059"/>
                    <a:pt x="1253" y="11179"/>
                    <a:pt x="1253" y="1117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g1d319155aba_0_2305"/>
            <p:cNvSpPr/>
            <p:nvPr/>
          </p:nvSpPr>
          <p:spPr>
            <a:xfrm>
              <a:off x="2447500" y="2677350"/>
              <a:ext cx="261950" cy="288875"/>
            </a:xfrm>
            <a:custGeom>
              <a:rect b="b" l="l" r="r" t="t"/>
              <a:pathLst>
                <a:path extrusionOk="0" h="11555" w="10478">
                  <a:moveTo>
                    <a:pt x="2557" y="226"/>
                  </a:moveTo>
                  <a:cubicBezTo>
                    <a:pt x="3735" y="51"/>
                    <a:pt x="5339" y="0"/>
                    <a:pt x="6467" y="351"/>
                  </a:cubicBezTo>
                  <a:cubicBezTo>
                    <a:pt x="8372" y="903"/>
                    <a:pt x="9425" y="2131"/>
                    <a:pt x="9876" y="3935"/>
                  </a:cubicBezTo>
                  <a:cubicBezTo>
                    <a:pt x="10352" y="5765"/>
                    <a:pt x="10477" y="8797"/>
                    <a:pt x="9425" y="10502"/>
                  </a:cubicBezTo>
                  <a:cubicBezTo>
                    <a:pt x="8773" y="11554"/>
                    <a:pt x="7319" y="11354"/>
                    <a:pt x="6292" y="11078"/>
                  </a:cubicBezTo>
                  <a:cubicBezTo>
                    <a:pt x="5039" y="10752"/>
                    <a:pt x="3384" y="10201"/>
                    <a:pt x="2357" y="9424"/>
                  </a:cubicBezTo>
                  <a:cubicBezTo>
                    <a:pt x="928" y="8346"/>
                    <a:pt x="151" y="5965"/>
                    <a:pt x="76" y="4261"/>
                  </a:cubicBezTo>
                  <a:cubicBezTo>
                    <a:pt x="1" y="2782"/>
                    <a:pt x="753" y="527"/>
                    <a:pt x="2557" y="226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g1d319155aba_0_2305"/>
            <p:cNvSpPr/>
            <p:nvPr/>
          </p:nvSpPr>
          <p:spPr>
            <a:xfrm>
              <a:off x="2445625" y="2635375"/>
              <a:ext cx="261950" cy="302650"/>
            </a:xfrm>
            <a:custGeom>
              <a:rect b="b" l="l" r="r" t="t"/>
              <a:pathLst>
                <a:path extrusionOk="0" h="12106" w="10478">
                  <a:moveTo>
                    <a:pt x="1154" y="2256"/>
                  </a:moveTo>
                  <a:cubicBezTo>
                    <a:pt x="1" y="3008"/>
                    <a:pt x="76" y="4737"/>
                    <a:pt x="151" y="5940"/>
                  </a:cubicBezTo>
                  <a:cubicBezTo>
                    <a:pt x="226" y="7644"/>
                    <a:pt x="1003" y="10025"/>
                    <a:pt x="2432" y="11103"/>
                  </a:cubicBezTo>
                  <a:cubicBezTo>
                    <a:pt x="3209" y="11705"/>
                    <a:pt x="3259" y="11780"/>
                    <a:pt x="4312" y="12106"/>
                  </a:cubicBezTo>
                  <a:cubicBezTo>
                    <a:pt x="4412" y="12055"/>
                    <a:pt x="4662" y="11905"/>
                    <a:pt x="4938" y="11705"/>
                  </a:cubicBezTo>
                  <a:cubicBezTo>
                    <a:pt x="5515" y="11253"/>
                    <a:pt x="5815" y="10502"/>
                    <a:pt x="5590" y="9800"/>
                  </a:cubicBezTo>
                  <a:cubicBezTo>
                    <a:pt x="5364" y="9098"/>
                    <a:pt x="5364" y="8271"/>
                    <a:pt x="5740" y="8070"/>
                  </a:cubicBezTo>
                  <a:cubicBezTo>
                    <a:pt x="6392" y="7720"/>
                    <a:pt x="6818" y="8948"/>
                    <a:pt x="6818" y="8948"/>
                  </a:cubicBezTo>
                  <a:cubicBezTo>
                    <a:pt x="7169" y="8822"/>
                    <a:pt x="7745" y="8396"/>
                    <a:pt x="7444" y="7644"/>
                  </a:cubicBezTo>
                  <a:cubicBezTo>
                    <a:pt x="7119" y="6918"/>
                    <a:pt x="7444" y="6141"/>
                    <a:pt x="7444" y="6141"/>
                  </a:cubicBezTo>
                  <a:cubicBezTo>
                    <a:pt x="8572" y="6166"/>
                    <a:pt x="9099" y="4612"/>
                    <a:pt x="9449" y="4411"/>
                  </a:cubicBezTo>
                  <a:cubicBezTo>
                    <a:pt x="10226" y="3985"/>
                    <a:pt x="10477" y="3810"/>
                    <a:pt x="10352" y="3083"/>
                  </a:cubicBezTo>
                  <a:cubicBezTo>
                    <a:pt x="10277" y="2607"/>
                    <a:pt x="10076" y="2131"/>
                    <a:pt x="9725" y="1805"/>
                  </a:cubicBezTo>
                  <a:cubicBezTo>
                    <a:pt x="9324" y="1429"/>
                    <a:pt x="7971" y="928"/>
                    <a:pt x="7444" y="802"/>
                  </a:cubicBezTo>
                  <a:cubicBezTo>
                    <a:pt x="4287" y="0"/>
                    <a:pt x="1855" y="577"/>
                    <a:pt x="1154" y="2256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g1d319155aba_0_2305"/>
            <p:cNvSpPr/>
            <p:nvPr/>
          </p:nvSpPr>
          <p:spPr>
            <a:xfrm>
              <a:off x="2268325" y="2903550"/>
              <a:ext cx="521950" cy="731225"/>
            </a:xfrm>
            <a:custGeom>
              <a:rect b="b" l="l" r="r" t="t"/>
              <a:pathLst>
                <a:path extrusionOk="0" h="29249" w="20878">
                  <a:moveTo>
                    <a:pt x="15263" y="2907"/>
                  </a:moveTo>
                  <a:cubicBezTo>
                    <a:pt x="12431" y="1855"/>
                    <a:pt x="9148" y="0"/>
                    <a:pt x="4586" y="3659"/>
                  </a:cubicBezTo>
                  <a:cubicBezTo>
                    <a:pt x="0" y="7318"/>
                    <a:pt x="1253" y="22181"/>
                    <a:pt x="2381" y="25564"/>
                  </a:cubicBezTo>
                  <a:cubicBezTo>
                    <a:pt x="3509" y="28973"/>
                    <a:pt x="11103" y="29248"/>
                    <a:pt x="13384" y="28948"/>
                  </a:cubicBezTo>
                  <a:cubicBezTo>
                    <a:pt x="15639" y="28647"/>
                    <a:pt x="13409" y="24737"/>
                    <a:pt x="14160" y="22131"/>
                  </a:cubicBezTo>
                  <a:cubicBezTo>
                    <a:pt x="14912" y="19549"/>
                    <a:pt x="20877" y="4988"/>
                    <a:pt x="15263" y="2907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g1d319155aba_0_2305"/>
            <p:cNvSpPr/>
            <p:nvPr/>
          </p:nvSpPr>
          <p:spPr>
            <a:xfrm>
              <a:off x="2551525" y="2936125"/>
              <a:ext cx="370950" cy="500025"/>
            </a:xfrm>
            <a:custGeom>
              <a:rect b="b" l="l" r="r" t="t"/>
              <a:pathLst>
                <a:path extrusionOk="0" h="20001" w="14838">
                  <a:moveTo>
                    <a:pt x="5439" y="2206"/>
                  </a:moveTo>
                  <a:cubicBezTo>
                    <a:pt x="6617" y="2933"/>
                    <a:pt x="9725" y="11980"/>
                    <a:pt x="9725" y="11980"/>
                  </a:cubicBezTo>
                  <a:lnTo>
                    <a:pt x="10828" y="4888"/>
                  </a:lnTo>
                  <a:cubicBezTo>
                    <a:pt x="10828" y="4888"/>
                    <a:pt x="13359" y="3685"/>
                    <a:pt x="14838" y="5289"/>
                  </a:cubicBezTo>
                  <a:cubicBezTo>
                    <a:pt x="13835" y="12156"/>
                    <a:pt x="13284" y="19198"/>
                    <a:pt x="10828" y="19599"/>
                  </a:cubicBezTo>
                  <a:cubicBezTo>
                    <a:pt x="8396" y="20000"/>
                    <a:pt x="4361" y="13484"/>
                    <a:pt x="2181" y="10301"/>
                  </a:cubicBezTo>
                  <a:cubicBezTo>
                    <a:pt x="0" y="7118"/>
                    <a:pt x="1805" y="0"/>
                    <a:pt x="5439" y="2206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g1d319155aba_0_2305"/>
            <p:cNvSpPr/>
            <p:nvPr/>
          </p:nvSpPr>
          <p:spPr>
            <a:xfrm>
              <a:off x="2873575" y="2904175"/>
              <a:ext cx="72700" cy="55775"/>
            </a:xfrm>
            <a:custGeom>
              <a:rect b="b" l="l" r="r" t="t"/>
              <a:pathLst>
                <a:path extrusionOk="0" h="2231" w="2908">
                  <a:moveTo>
                    <a:pt x="2908" y="0"/>
                  </a:moveTo>
                  <a:lnTo>
                    <a:pt x="2306" y="176"/>
                  </a:lnTo>
                  <a:lnTo>
                    <a:pt x="1" y="1905"/>
                  </a:lnTo>
                  <a:lnTo>
                    <a:pt x="176" y="2231"/>
                  </a:lnTo>
                  <a:lnTo>
                    <a:pt x="2632" y="401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g1d319155aba_0_2305"/>
            <p:cNvSpPr/>
            <p:nvPr/>
          </p:nvSpPr>
          <p:spPr>
            <a:xfrm>
              <a:off x="2813425" y="2924850"/>
              <a:ext cx="134125" cy="169825"/>
            </a:xfrm>
            <a:custGeom>
              <a:rect b="b" l="l" r="r" t="t"/>
              <a:pathLst>
                <a:path extrusionOk="0" h="6793" w="5365">
                  <a:moveTo>
                    <a:pt x="878" y="5740"/>
                  </a:moveTo>
                  <a:cubicBezTo>
                    <a:pt x="878" y="5539"/>
                    <a:pt x="1" y="3359"/>
                    <a:pt x="352" y="2557"/>
                  </a:cubicBezTo>
                  <a:cubicBezTo>
                    <a:pt x="702" y="1755"/>
                    <a:pt x="1154" y="1228"/>
                    <a:pt x="1154" y="1228"/>
                  </a:cubicBezTo>
                  <a:cubicBezTo>
                    <a:pt x="1529" y="0"/>
                    <a:pt x="2582" y="126"/>
                    <a:pt x="3384" y="928"/>
                  </a:cubicBezTo>
                  <a:cubicBezTo>
                    <a:pt x="4211" y="1755"/>
                    <a:pt x="5364" y="3760"/>
                    <a:pt x="3885" y="5439"/>
                  </a:cubicBezTo>
                  <a:cubicBezTo>
                    <a:pt x="2306" y="6792"/>
                    <a:pt x="878" y="5740"/>
                    <a:pt x="878" y="574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g1d319155aba_0_2305"/>
            <p:cNvSpPr/>
            <p:nvPr/>
          </p:nvSpPr>
          <p:spPr>
            <a:xfrm>
              <a:off x="2027075" y="3121575"/>
              <a:ext cx="414200" cy="794525"/>
            </a:xfrm>
            <a:custGeom>
              <a:rect b="b" l="l" r="r" t="t"/>
              <a:pathLst>
                <a:path extrusionOk="0" h="31781" w="16568">
                  <a:moveTo>
                    <a:pt x="3084" y="1"/>
                  </a:moveTo>
                  <a:cubicBezTo>
                    <a:pt x="3084" y="1"/>
                    <a:pt x="3084" y="26"/>
                    <a:pt x="3084" y="101"/>
                  </a:cubicBezTo>
                  <a:cubicBezTo>
                    <a:pt x="2181" y="26"/>
                    <a:pt x="1179" y="803"/>
                    <a:pt x="753" y="1856"/>
                  </a:cubicBezTo>
                  <a:cubicBezTo>
                    <a:pt x="1" y="3785"/>
                    <a:pt x="1003" y="24688"/>
                    <a:pt x="2808" y="24237"/>
                  </a:cubicBezTo>
                  <a:cubicBezTo>
                    <a:pt x="3359" y="24838"/>
                    <a:pt x="15841" y="31781"/>
                    <a:pt x="15841" y="31781"/>
                  </a:cubicBezTo>
                  <a:lnTo>
                    <a:pt x="16567" y="7745"/>
                  </a:lnTo>
                  <a:cubicBezTo>
                    <a:pt x="16567" y="7745"/>
                    <a:pt x="7745" y="126"/>
                    <a:pt x="3084" y="1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g1d319155aba_0_2305"/>
            <p:cNvSpPr/>
            <p:nvPr/>
          </p:nvSpPr>
          <p:spPr>
            <a:xfrm>
              <a:off x="2353525" y="3285125"/>
              <a:ext cx="188625" cy="642250"/>
            </a:xfrm>
            <a:custGeom>
              <a:rect b="b" l="l" r="r" t="t"/>
              <a:pathLst>
                <a:path extrusionOk="0" h="25690" w="7545">
                  <a:moveTo>
                    <a:pt x="2783" y="25239"/>
                  </a:moveTo>
                  <a:cubicBezTo>
                    <a:pt x="1003" y="25690"/>
                    <a:pt x="1" y="4787"/>
                    <a:pt x="752" y="2858"/>
                  </a:cubicBezTo>
                  <a:cubicBezTo>
                    <a:pt x="1479" y="928"/>
                    <a:pt x="4186" y="0"/>
                    <a:pt x="4662" y="3158"/>
                  </a:cubicBezTo>
                  <a:cubicBezTo>
                    <a:pt x="5113" y="6316"/>
                    <a:pt x="7544" y="24061"/>
                    <a:pt x="2783" y="25239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g1d319155aba_0_2305"/>
            <p:cNvSpPr/>
            <p:nvPr/>
          </p:nvSpPr>
          <p:spPr>
            <a:xfrm>
              <a:off x="3652400" y="2356550"/>
              <a:ext cx="60175" cy="25700"/>
            </a:xfrm>
            <a:custGeom>
              <a:rect b="b" l="l" r="r" t="t"/>
              <a:pathLst>
                <a:path extrusionOk="0" h="1028" w="2407">
                  <a:moveTo>
                    <a:pt x="1" y="0"/>
                  </a:moveTo>
                  <a:cubicBezTo>
                    <a:pt x="903" y="451"/>
                    <a:pt x="2407" y="176"/>
                    <a:pt x="2407" y="351"/>
                  </a:cubicBezTo>
                  <a:cubicBezTo>
                    <a:pt x="2407" y="527"/>
                    <a:pt x="2106" y="1028"/>
                    <a:pt x="1479" y="1028"/>
                  </a:cubicBezTo>
                  <a:cubicBezTo>
                    <a:pt x="853" y="102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g1d319155aba_0_2305"/>
            <p:cNvSpPr/>
            <p:nvPr/>
          </p:nvSpPr>
          <p:spPr>
            <a:xfrm>
              <a:off x="3590375" y="2343375"/>
              <a:ext cx="163550" cy="109050"/>
            </a:xfrm>
            <a:custGeom>
              <a:rect b="b" l="l" r="r" t="t"/>
              <a:pathLst>
                <a:path extrusionOk="0" h="4362" w="6542">
                  <a:moveTo>
                    <a:pt x="0" y="1906"/>
                  </a:moveTo>
                  <a:cubicBezTo>
                    <a:pt x="502" y="1329"/>
                    <a:pt x="1830" y="1"/>
                    <a:pt x="2908" y="703"/>
                  </a:cubicBezTo>
                  <a:cubicBezTo>
                    <a:pt x="3960" y="1379"/>
                    <a:pt x="4637" y="1379"/>
                    <a:pt x="4988" y="1505"/>
                  </a:cubicBezTo>
                  <a:cubicBezTo>
                    <a:pt x="5339" y="978"/>
                    <a:pt x="5840" y="1379"/>
                    <a:pt x="6191" y="2131"/>
                  </a:cubicBezTo>
                  <a:cubicBezTo>
                    <a:pt x="6542" y="2883"/>
                    <a:pt x="4311" y="3811"/>
                    <a:pt x="3960" y="4086"/>
                  </a:cubicBezTo>
                  <a:cubicBezTo>
                    <a:pt x="3610" y="4362"/>
                    <a:pt x="0" y="3785"/>
                    <a:pt x="0" y="3785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g1d319155aba_0_2305"/>
            <p:cNvSpPr/>
            <p:nvPr/>
          </p:nvSpPr>
          <p:spPr>
            <a:xfrm>
              <a:off x="4332225" y="3053300"/>
              <a:ext cx="461200" cy="458050"/>
            </a:xfrm>
            <a:custGeom>
              <a:rect b="b" l="l" r="r" t="t"/>
              <a:pathLst>
                <a:path extrusionOk="0" h="18322" w="18448">
                  <a:moveTo>
                    <a:pt x="17169" y="3183"/>
                  </a:moveTo>
                  <a:cubicBezTo>
                    <a:pt x="17169" y="3183"/>
                    <a:pt x="7871" y="0"/>
                    <a:pt x="3936" y="476"/>
                  </a:cubicBezTo>
                  <a:cubicBezTo>
                    <a:pt x="1" y="953"/>
                    <a:pt x="878" y="17970"/>
                    <a:pt x="878" y="17970"/>
                  </a:cubicBezTo>
                  <a:cubicBezTo>
                    <a:pt x="878" y="17970"/>
                    <a:pt x="2958" y="18321"/>
                    <a:pt x="5038" y="17970"/>
                  </a:cubicBezTo>
                  <a:cubicBezTo>
                    <a:pt x="5916" y="13233"/>
                    <a:pt x="7344" y="8045"/>
                    <a:pt x="7344" y="8045"/>
                  </a:cubicBezTo>
                  <a:cubicBezTo>
                    <a:pt x="7344" y="8045"/>
                    <a:pt x="15891" y="10501"/>
                    <a:pt x="17169" y="9273"/>
                  </a:cubicBezTo>
                  <a:cubicBezTo>
                    <a:pt x="18447" y="8045"/>
                    <a:pt x="17169" y="3183"/>
                    <a:pt x="17169" y="318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g1d319155aba_0_2305"/>
            <p:cNvSpPr/>
            <p:nvPr/>
          </p:nvSpPr>
          <p:spPr>
            <a:xfrm>
              <a:off x="4470075" y="3480600"/>
              <a:ext cx="480600" cy="277600"/>
            </a:xfrm>
            <a:custGeom>
              <a:rect b="b" l="l" r="r" t="t"/>
              <a:pathLst>
                <a:path extrusionOk="0" h="11104" w="19224">
                  <a:moveTo>
                    <a:pt x="1" y="7695"/>
                  </a:moveTo>
                  <a:cubicBezTo>
                    <a:pt x="1" y="7821"/>
                    <a:pt x="51" y="7921"/>
                    <a:pt x="151" y="8046"/>
                  </a:cubicBezTo>
                  <a:cubicBezTo>
                    <a:pt x="276" y="8196"/>
                    <a:pt x="477" y="8297"/>
                    <a:pt x="702" y="8372"/>
                  </a:cubicBezTo>
                  <a:cubicBezTo>
                    <a:pt x="1053" y="8472"/>
                    <a:pt x="1454" y="8472"/>
                    <a:pt x="1830" y="8372"/>
                  </a:cubicBezTo>
                  <a:lnTo>
                    <a:pt x="6392" y="7169"/>
                  </a:lnTo>
                  <a:cubicBezTo>
                    <a:pt x="7169" y="6968"/>
                    <a:pt x="8046" y="7219"/>
                    <a:pt x="8196" y="7695"/>
                  </a:cubicBezTo>
                  <a:lnTo>
                    <a:pt x="9199" y="10527"/>
                  </a:lnTo>
                  <a:cubicBezTo>
                    <a:pt x="9299" y="10878"/>
                    <a:pt x="9850" y="11104"/>
                    <a:pt x="10452" y="11104"/>
                  </a:cubicBezTo>
                  <a:cubicBezTo>
                    <a:pt x="10527" y="11104"/>
                    <a:pt x="10577" y="11104"/>
                    <a:pt x="10652" y="11104"/>
                  </a:cubicBezTo>
                  <a:cubicBezTo>
                    <a:pt x="11053" y="11079"/>
                    <a:pt x="11379" y="10928"/>
                    <a:pt x="11580" y="10728"/>
                  </a:cubicBezTo>
                  <a:cubicBezTo>
                    <a:pt x="11680" y="10653"/>
                    <a:pt x="11730" y="10552"/>
                    <a:pt x="11755" y="10452"/>
                  </a:cubicBezTo>
                  <a:lnTo>
                    <a:pt x="11755" y="10427"/>
                  </a:lnTo>
                  <a:cubicBezTo>
                    <a:pt x="11755" y="10377"/>
                    <a:pt x="11755" y="10327"/>
                    <a:pt x="11755" y="10277"/>
                  </a:cubicBezTo>
                  <a:lnTo>
                    <a:pt x="11354" y="8272"/>
                  </a:lnTo>
                  <a:lnTo>
                    <a:pt x="11204" y="7420"/>
                  </a:lnTo>
                  <a:cubicBezTo>
                    <a:pt x="11103" y="6918"/>
                    <a:pt x="11805" y="6517"/>
                    <a:pt x="12632" y="6567"/>
                  </a:cubicBezTo>
                  <a:lnTo>
                    <a:pt x="17670" y="6893"/>
                  </a:lnTo>
                  <a:cubicBezTo>
                    <a:pt x="17720" y="6893"/>
                    <a:pt x="17770" y="6893"/>
                    <a:pt x="17820" y="6893"/>
                  </a:cubicBezTo>
                  <a:cubicBezTo>
                    <a:pt x="18021" y="6893"/>
                    <a:pt x="18246" y="6868"/>
                    <a:pt x="18422" y="6818"/>
                  </a:cubicBezTo>
                  <a:cubicBezTo>
                    <a:pt x="18773" y="6718"/>
                    <a:pt x="19048" y="6517"/>
                    <a:pt x="19099" y="6267"/>
                  </a:cubicBezTo>
                  <a:cubicBezTo>
                    <a:pt x="19224" y="5866"/>
                    <a:pt x="18773" y="5490"/>
                    <a:pt x="18096" y="5415"/>
                  </a:cubicBezTo>
                  <a:lnTo>
                    <a:pt x="13159" y="4838"/>
                  </a:lnTo>
                  <a:cubicBezTo>
                    <a:pt x="12933" y="4813"/>
                    <a:pt x="12758" y="4763"/>
                    <a:pt x="12582" y="4688"/>
                  </a:cubicBezTo>
                  <a:cubicBezTo>
                    <a:pt x="12156" y="4487"/>
                    <a:pt x="11981" y="4136"/>
                    <a:pt x="12231" y="3810"/>
                  </a:cubicBezTo>
                  <a:lnTo>
                    <a:pt x="13986" y="1605"/>
                  </a:lnTo>
                  <a:lnTo>
                    <a:pt x="14337" y="1154"/>
                  </a:lnTo>
                  <a:cubicBezTo>
                    <a:pt x="14412" y="1079"/>
                    <a:pt x="14437" y="978"/>
                    <a:pt x="14462" y="903"/>
                  </a:cubicBezTo>
                  <a:cubicBezTo>
                    <a:pt x="14462" y="878"/>
                    <a:pt x="14462" y="853"/>
                    <a:pt x="14462" y="853"/>
                  </a:cubicBezTo>
                  <a:cubicBezTo>
                    <a:pt x="14462" y="577"/>
                    <a:pt x="14211" y="302"/>
                    <a:pt x="13760" y="176"/>
                  </a:cubicBezTo>
                  <a:cubicBezTo>
                    <a:pt x="13134" y="1"/>
                    <a:pt x="12382" y="126"/>
                    <a:pt x="12031" y="477"/>
                  </a:cubicBezTo>
                  <a:lnTo>
                    <a:pt x="9525" y="3008"/>
                  </a:lnTo>
                  <a:cubicBezTo>
                    <a:pt x="9124" y="3435"/>
                    <a:pt x="8146" y="3535"/>
                    <a:pt x="7545" y="3209"/>
                  </a:cubicBezTo>
                  <a:lnTo>
                    <a:pt x="3835" y="1254"/>
                  </a:lnTo>
                  <a:cubicBezTo>
                    <a:pt x="3585" y="1104"/>
                    <a:pt x="3259" y="1054"/>
                    <a:pt x="2958" y="1054"/>
                  </a:cubicBezTo>
                  <a:cubicBezTo>
                    <a:pt x="2632" y="1054"/>
                    <a:pt x="2281" y="1129"/>
                    <a:pt x="2031" y="1279"/>
                  </a:cubicBezTo>
                  <a:cubicBezTo>
                    <a:pt x="1755" y="1430"/>
                    <a:pt x="1630" y="1630"/>
                    <a:pt x="1655" y="1831"/>
                  </a:cubicBezTo>
                  <a:cubicBezTo>
                    <a:pt x="1655" y="2006"/>
                    <a:pt x="1780" y="2181"/>
                    <a:pt x="1981" y="2307"/>
                  </a:cubicBezTo>
                  <a:lnTo>
                    <a:pt x="2281" y="2482"/>
                  </a:lnTo>
                  <a:lnTo>
                    <a:pt x="5389" y="4437"/>
                  </a:lnTo>
                  <a:cubicBezTo>
                    <a:pt x="5941" y="4788"/>
                    <a:pt x="5790" y="5339"/>
                    <a:pt x="5088" y="5590"/>
                  </a:cubicBezTo>
                  <a:cubicBezTo>
                    <a:pt x="5088" y="5590"/>
                    <a:pt x="5063" y="5590"/>
                    <a:pt x="5063" y="5590"/>
                  </a:cubicBezTo>
                  <a:lnTo>
                    <a:pt x="652" y="7044"/>
                  </a:lnTo>
                  <a:cubicBezTo>
                    <a:pt x="251" y="7194"/>
                    <a:pt x="1" y="7445"/>
                    <a:pt x="1" y="7695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g1d319155aba_0_2305"/>
            <p:cNvSpPr/>
            <p:nvPr/>
          </p:nvSpPr>
          <p:spPr>
            <a:xfrm>
              <a:off x="4769575" y="3503175"/>
              <a:ext cx="62050" cy="94625"/>
            </a:xfrm>
            <a:custGeom>
              <a:rect b="b" l="l" r="r" t="t"/>
              <a:pathLst>
                <a:path extrusionOk="0" h="3785" w="2482">
                  <a:moveTo>
                    <a:pt x="602" y="3785"/>
                  </a:moveTo>
                  <a:lnTo>
                    <a:pt x="2357" y="1579"/>
                  </a:lnTo>
                  <a:cubicBezTo>
                    <a:pt x="2432" y="1504"/>
                    <a:pt x="2457" y="1404"/>
                    <a:pt x="2482" y="1329"/>
                  </a:cubicBezTo>
                  <a:lnTo>
                    <a:pt x="2482" y="0"/>
                  </a:lnTo>
                  <a:cubicBezTo>
                    <a:pt x="2457" y="75"/>
                    <a:pt x="2432" y="176"/>
                    <a:pt x="2357" y="251"/>
                  </a:cubicBezTo>
                  <a:lnTo>
                    <a:pt x="2006" y="702"/>
                  </a:lnTo>
                  <a:lnTo>
                    <a:pt x="251" y="2907"/>
                  </a:lnTo>
                  <a:cubicBezTo>
                    <a:pt x="1" y="3233"/>
                    <a:pt x="176" y="3584"/>
                    <a:pt x="602" y="3785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g1d319155aba_0_2305"/>
            <p:cNvSpPr/>
            <p:nvPr/>
          </p:nvSpPr>
          <p:spPr>
            <a:xfrm>
              <a:off x="4568450" y="3597150"/>
              <a:ext cx="25" cy="3150"/>
            </a:xfrm>
            <a:custGeom>
              <a:rect b="b" l="l" r="r" t="t"/>
              <a:pathLst>
                <a:path extrusionOk="0" h="126" w="1">
                  <a:moveTo>
                    <a:pt x="1" y="126"/>
                  </a:moveTo>
                  <a:cubicBezTo>
                    <a:pt x="1" y="101"/>
                    <a:pt x="1" y="76"/>
                    <a:pt x="1" y="76"/>
                  </a:cubicBezTo>
                  <a:cubicBezTo>
                    <a:pt x="1" y="51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g1d319155aba_0_2305"/>
            <p:cNvSpPr/>
            <p:nvPr/>
          </p:nvSpPr>
          <p:spPr>
            <a:xfrm>
              <a:off x="4747650" y="3637250"/>
              <a:ext cx="199900" cy="50150"/>
            </a:xfrm>
            <a:custGeom>
              <a:rect b="b" l="l" r="r" t="t"/>
              <a:pathLst>
                <a:path extrusionOk="0" h="2006" w="7996">
                  <a:moveTo>
                    <a:pt x="101" y="1154"/>
                  </a:moveTo>
                  <a:lnTo>
                    <a:pt x="251" y="2006"/>
                  </a:lnTo>
                  <a:cubicBezTo>
                    <a:pt x="502" y="1780"/>
                    <a:pt x="1003" y="1605"/>
                    <a:pt x="1529" y="1655"/>
                  </a:cubicBezTo>
                  <a:lnTo>
                    <a:pt x="6567" y="1956"/>
                  </a:lnTo>
                  <a:cubicBezTo>
                    <a:pt x="6617" y="1956"/>
                    <a:pt x="6667" y="1981"/>
                    <a:pt x="6717" y="1981"/>
                  </a:cubicBezTo>
                  <a:cubicBezTo>
                    <a:pt x="7344" y="1981"/>
                    <a:pt x="7895" y="1705"/>
                    <a:pt x="7996" y="1329"/>
                  </a:cubicBezTo>
                  <a:lnTo>
                    <a:pt x="7996" y="1"/>
                  </a:lnTo>
                  <a:cubicBezTo>
                    <a:pt x="7945" y="251"/>
                    <a:pt x="7670" y="452"/>
                    <a:pt x="7319" y="552"/>
                  </a:cubicBezTo>
                  <a:cubicBezTo>
                    <a:pt x="7143" y="602"/>
                    <a:pt x="6918" y="627"/>
                    <a:pt x="6717" y="627"/>
                  </a:cubicBezTo>
                  <a:cubicBezTo>
                    <a:pt x="6667" y="627"/>
                    <a:pt x="6617" y="627"/>
                    <a:pt x="6567" y="627"/>
                  </a:cubicBezTo>
                  <a:lnTo>
                    <a:pt x="1529" y="301"/>
                  </a:lnTo>
                  <a:cubicBezTo>
                    <a:pt x="702" y="251"/>
                    <a:pt x="0" y="652"/>
                    <a:pt x="101" y="11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g1d319155aba_0_2305"/>
            <p:cNvSpPr/>
            <p:nvPr/>
          </p:nvSpPr>
          <p:spPr>
            <a:xfrm>
              <a:off x="4684375" y="3728725"/>
              <a:ext cx="650" cy="5675"/>
            </a:xfrm>
            <a:custGeom>
              <a:rect b="b" l="l" r="r" t="t"/>
              <a:pathLst>
                <a:path extrusionOk="0" h="227" w="26">
                  <a:moveTo>
                    <a:pt x="0" y="1"/>
                  </a:moveTo>
                  <a:lnTo>
                    <a:pt x="0" y="226"/>
                  </a:lnTo>
                  <a:cubicBezTo>
                    <a:pt x="25" y="151"/>
                    <a:pt x="25" y="76"/>
                    <a:pt x="0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g1d319155aba_0_2305"/>
            <p:cNvSpPr/>
            <p:nvPr/>
          </p:nvSpPr>
          <p:spPr>
            <a:xfrm>
              <a:off x="4470075" y="3654800"/>
              <a:ext cx="293900" cy="137250"/>
            </a:xfrm>
            <a:custGeom>
              <a:rect b="b" l="l" r="r" t="t"/>
              <a:pathLst>
                <a:path extrusionOk="0" h="5490" w="11756">
                  <a:moveTo>
                    <a:pt x="1" y="727"/>
                  </a:moveTo>
                  <a:lnTo>
                    <a:pt x="1" y="2081"/>
                  </a:lnTo>
                  <a:cubicBezTo>
                    <a:pt x="1" y="2181"/>
                    <a:pt x="51" y="2306"/>
                    <a:pt x="151" y="2406"/>
                  </a:cubicBezTo>
                  <a:cubicBezTo>
                    <a:pt x="452" y="2757"/>
                    <a:pt x="1204" y="2908"/>
                    <a:pt x="1830" y="2732"/>
                  </a:cubicBezTo>
                  <a:lnTo>
                    <a:pt x="6392" y="1529"/>
                  </a:lnTo>
                  <a:cubicBezTo>
                    <a:pt x="7169" y="1329"/>
                    <a:pt x="8046" y="1579"/>
                    <a:pt x="8196" y="2056"/>
                  </a:cubicBezTo>
                  <a:lnTo>
                    <a:pt x="9199" y="4888"/>
                  </a:lnTo>
                  <a:cubicBezTo>
                    <a:pt x="9299" y="5239"/>
                    <a:pt x="9850" y="5489"/>
                    <a:pt x="10452" y="5489"/>
                  </a:cubicBezTo>
                  <a:cubicBezTo>
                    <a:pt x="10502" y="5489"/>
                    <a:pt x="10577" y="5464"/>
                    <a:pt x="10652" y="5464"/>
                  </a:cubicBezTo>
                  <a:cubicBezTo>
                    <a:pt x="11254" y="5414"/>
                    <a:pt x="11705" y="5138"/>
                    <a:pt x="11755" y="4787"/>
                  </a:cubicBezTo>
                  <a:lnTo>
                    <a:pt x="11755" y="4662"/>
                  </a:lnTo>
                  <a:lnTo>
                    <a:pt x="11755" y="3484"/>
                  </a:lnTo>
                  <a:cubicBezTo>
                    <a:pt x="11730" y="3584"/>
                    <a:pt x="11680" y="3685"/>
                    <a:pt x="11580" y="3760"/>
                  </a:cubicBezTo>
                  <a:cubicBezTo>
                    <a:pt x="11379" y="3960"/>
                    <a:pt x="11053" y="4111"/>
                    <a:pt x="10652" y="4136"/>
                  </a:cubicBezTo>
                  <a:cubicBezTo>
                    <a:pt x="10577" y="4136"/>
                    <a:pt x="10527" y="4136"/>
                    <a:pt x="10452" y="4136"/>
                  </a:cubicBezTo>
                  <a:cubicBezTo>
                    <a:pt x="9850" y="4136"/>
                    <a:pt x="9299" y="3910"/>
                    <a:pt x="9199" y="3559"/>
                  </a:cubicBezTo>
                  <a:lnTo>
                    <a:pt x="8196" y="727"/>
                  </a:lnTo>
                  <a:cubicBezTo>
                    <a:pt x="8046" y="251"/>
                    <a:pt x="7169" y="0"/>
                    <a:pt x="6392" y="201"/>
                  </a:cubicBezTo>
                  <a:lnTo>
                    <a:pt x="1830" y="1404"/>
                  </a:lnTo>
                  <a:cubicBezTo>
                    <a:pt x="1454" y="1504"/>
                    <a:pt x="1053" y="1504"/>
                    <a:pt x="702" y="1404"/>
                  </a:cubicBezTo>
                  <a:cubicBezTo>
                    <a:pt x="477" y="1329"/>
                    <a:pt x="276" y="1228"/>
                    <a:pt x="151" y="1078"/>
                  </a:cubicBezTo>
                  <a:cubicBezTo>
                    <a:pt x="51" y="953"/>
                    <a:pt x="1" y="853"/>
                    <a:pt x="1" y="727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g1d319155aba_0_2305"/>
            <p:cNvSpPr/>
            <p:nvPr/>
          </p:nvSpPr>
          <p:spPr>
            <a:xfrm>
              <a:off x="4511425" y="3526350"/>
              <a:ext cx="107175" cy="94000"/>
            </a:xfrm>
            <a:custGeom>
              <a:rect b="b" l="l" r="r" t="t"/>
              <a:pathLst>
                <a:path extrusionOk="0" h="3760" w="4287">
                  <a:moveTo>
                    <a:pt x="1" y="1"/>
                  </a:moveTo>
                  <a:lnTo>
                    <a:pt x="1" y="1304"/>
                  </a:lnTo>
                  <a:cubicBezTo>
                    <a:pt x="1" y="1479"/>
                    <a:pt x="101" y="1655"/>
                    <a:pt x="327" y="1805"/>
                  </a:cubicBezTo>
                  <a:lnTo>
                    <a:pt x="3434" y="3760"/>
                  </a:lnTo>
                  <a:cubicBezTo>
                    <a:pt x="4136" y="3509"/>
                    <a:pt x="4287" y="2958"/>
                    <a:pt x="3735" y="2607"/>
                  </a:cubicBezTo>
                  <a:lnTo>
                    <a:pt x="627" y="652"/>
                  </a:lnTo>
                  <a:lnTo>
                    <a:pt x="327" y="477"/>
                  </a:lnTo>
                  <a:cubicBezTo>
                    <a:pt x="126" y="351"/>
                    <a:pt x="1" y="176"/>
                    <a:pt x="1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g1d319155aba_0_2305"/>
            <p:cNvSpPr/>
            <p:nvPr/>
          </p:nvSpPr>
          <p:spPr>
            <a:xfrm>
              <a:off x="4471325" y="3702425"/>
              <a:ext cx="59550" cy="59550"/>
            </a:xfrm>
            <a:custGeom>
              <a:rect b="b" l="l" r="r" t="t"/>
              <a:pathLst>
                <a:path extrusionOk="0" h="2382" w="2382">
                  <a:moveTo>
                    <a:pt x="51" y="1278"/>
                  </a:moveTo>
                  <a:cubicBezTo>
                    <a:pt x="76" y="1905"/>
                    <a:pt x="627" y="2381"/>
                    <a:pt x="1279" y="2331"/>
                  </a:cubicBezTo>
                  <a:cubicBezTo>
                    <a:pt x="1906" y="2306"/>
                    <a:pt x="2382" y="1755"/>
                    <a:pt x="2357" y="1128"/>
                  </a:cubicBezTo>
                  <a:cubicBezTo>
                    <a:pt x="2307" y="476"/>
                    <a:pt x="1755" y="0"/>
                    <a:pt x="1104" y="50"/>
                  </a:cubicBezTo>
                  <a:cubicBezTo>
                    <a:pt x="477" y="100"/>
                    <a:pt x="1" y="652"/>
                    <a:pt x="51" y="127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g1d319155aba_0_2305"/>
            <p:cNvSpPr/>
            <p:nvPr/>
          </p:nvSpPr>
          <p:spPr>
            <a:xfrm>
              <a:off x="4701275" y="3774475"/>
              <a:ext cx="59550" cy="58925"/>
            </a:xfrm>
            <a:custGeom>
              <a:rect b="b" l="l" r="r" t="t"/>
              <a:pathLst>
                <a:path extrusionOk="0" h="2357" w="2382">
                  <a:moveTo>
                    <a:pt x="51" y="1254"/>
                  </a:moveTo>
                  <a:cubicBezTo>
                    <a:pt x="76" y="1880"/>
                    <a:pt x="627" y="2356"/>
                    <a:pt x="1279" y="2331"/>
                  </a:cubicBezTo>
                  <a:cubicBezTo>
                    <a:pt x="1906" y="2281"/>
                    <a:pt x="2382" y="1730"/>
                    <a:pt x="2357" y="1103"/>
                  </a:cubicBezTo>
                  <a:cubicBezTo>
                    <a:pt x="2307" y="477"/>
                    <a:pt x="1755" y="0"/>
                    <a:pt x="1104" y="25"/>
                  </a:cubicBezTo>
                  <a:cubicBezTo>
                    <a:pt x="477" y="76"/>
                    <a:pt x="1" y="627"/>
                    <a:pt x="51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g1d319155aba_0_2305"/>
            <p:cNvSpPr/>
            <p:nvPr/>
          </p:nvSpPr>
          <p:spPr>
            <a:xfrm>
              <a:off x="4889250" y="3670450"/>
              <a:ext cx="60175" cy="59550"/>
            </a:xfrm>
            <a:custGeom>
              <a:rect b="b" l="l" r="r" t="t"/>
              <a:pathLst>
                <a:path extrusionOk="0" h="2382" w="2407">
                  <a:moveTo>
                    <a:pt x="51" y="1254"/>
                  </a:moveTo>
                  <a:cubicBezTo>
                    <a:pt x="101" y="1881"/>
                    <a:pt x="627" y="2382"/>
                    <a:pt x="1279" y="2332"/>
                  </a:cubicBezTo>
                  <a:cubicBezTo>
                    <a:pt x="1905" y="2282"/>
                    <a:pt x="2407" y="1730"/>
                    <a:pt x="2357" y="1104"/>
                  </a:cubicBezTo>
                  <a:cubicBezTo>
                    <a:pt x="2306" y="477"/>
                    <a:pt x="1755" y="1"/>
                    <a:pt x="1128" y="51"/>
                  </a:cubicBezTo>
                  <a:cubicBezTo>
                    <a:pt x="477" y="76"/>
                    <a:pt x="1" y="628"/>
                    <a:pt x="51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g1d319155aba_0_2305"/>
            <p:cNvSpPr/>
            <p:nvPr/>
          </p:nvSpPr>
          <p:spPr>
            <a:xfrm>
              <a:off x="4784000" y="3549525"/>
              <a:ext cx="59550" cy="59550"/>
            </a:xfrm>
            <a:custGeom>
              <a:rect b="b" l="l" r="r" t="t"/>
              <a:pathLst>
                <a:path extrusionOk="0" h="2382" w="2382">
                  <a:moveTo>
                    <a:pt x="50" y="1254"/>
                  </a:moveTo>
                  <a:cubicBezTo>
                    <a:pt x="75" y="1906"/>
                    <a:pt x="627" y="2382"/>
                    <a:pt x="1278" y="2332"/>
                  </a:cubicBezTo>
                  <a:cubicBezTo>
                    <a:pt x="1905" y="2282"/>
                    <a:pt x="2381" y="1755"/>
                    <a:pt x="2356" y="1104"/>
                  </a:cubicBezTo>
                  <a:cubicBezTo>
                    <a:pt x="2306" y="477"/>
                    <a:pt x="1755" y="1"/>
                    <a:pt x="1128" y="51"/>
                  </a:cubicBezTo>
                  <a:cubicBezTo>
                    <a:pt x="476" y="76"/>
                    <a:pt x="0" y="627"/>
                    <a:pt x="50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g1d319155aba_0_2305"/>
            <p:cNvSpPr/>
            <p:nvPr/>
          </p:nvSpPr>
          <p:spPr>
            <a:xfrm>
              <a:off x="4500150" y="3562075"/>
              <a:ext cx="59550" cy="59550"/>
            </a:xfrm>
            <a:custGeom>
              <a:rect b="b" l="l" r="r" t="t"/>
              <a:pathLst>
                <a:path extrusionOk="0" h="2382" w="2382">
                  <a:moveTo>
                    <a:pt x="51" y="1278"/>
                  </a:moveTo>
                  <a:cubicBezTo>
                    <a:pt x="76" y="1905"/>
                    <a:pt x="627" y="2381"/>
                    <a:pt x="1279" y="2331"/>
                  </a:cubicBezTo>
                  <a:cubicBezTo>
                    <a:pt x="1905" y="2306"/>
                    <a:pt x="2382" y="1755"/>
                    <a:pt x="2357" y="1128"/>
                  </a:cubicBezTo>
                  <a:cubicBezTo>
                    <a:pt x="2306" y="476"/>
                    <a:pt x="1755" y="0"/>
                    <a:pt x="1128" y="50"/>
                  </a:cubicBezTo>
                  <a:cubicBezTo>
                    <a:pt x="477" y="100"/>
                    <a:pt x="1" y="652"/>
                    <a:pt x="51" y="127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g1d319155aba_0_2305"/>
            <p:cNvSpPr/>
            <p:nvPr/>
          </p:nvSpPr>
          <p:spPr>
            <a:xfrm>
              <a:off x="4661800" y="3372225"/>
              <a:ext cx="81500" cy="303275"/>
            </a:xfrm>
            <a:custGeom>
              <a:rect b="b" l="l" r="r" t="t"/>
              <a:pathLst>
                <a:path extrusionOk="0" h="12131" w="3260">
                  <a:moveTo>
                    <a:pt x="1" y="10602"/>
                  </a:moveTo>
                  <a:cubicBezTo>
                    <a:pt x="1" y="12130"/>
                    <a:pt x="3259" y="11830"/>
                    <a:pt x="3259" y="10602"/>
                  </a:cubicBezTo>
                  <a:lnTo>
                    <a:pt x="325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g1d319155aba_0_2305"/>
            <p:cNvSpPr/>
            <p:nvPr/>
          </p:nvSpPr>
          <p:spPr>
            <a:xfrm>
              <a:off x="4357300" y="3252550"/>
              <a:ext cx="395375" cy="303275"/>
            </a:xfrm>
            <a:custGeom>
              <a:rect b="b" l="l" r="r" t="t"/>
              <a:pathLst>
                <a:path extrusionOk="0" h="12131" w="15815">
                  <a:moveTo>
                    <a:pt x="953" y="4737"/>
                  </a:moveTo>
                  <a:cubicBezTo>
                    <a:pt x="1780" y="5514"/>
                    <a:pt x="11680" y="10978"/>
                    <a:pt x="13509" y="11980"/>
                  </a:cubicBezTo>
                  <a:cubicBezTo>
                    <a:pt x="13760" y="12105"/>
                    <a:pt x="14036" y="12130"/>
                    <a:pt x="14261" y="11980"/>
                  </a:cubicBezTo>
                  <a:cubicBezTo>
                    <a:pt x="14261" y="11980"/>
                    <a:pt x="14261" y="11980"/>
                    <a:pt x="14261" y="11980"/>
                  </a:cubicBezTo>
                  <a:lnTo>
                    <a:pt x="14261" y="11980"/>
                  </a:lnTo>
                  <a:cubicBezTo>
                    <a:pt x="15289" y="11328"/>
                    <a:pt x="15815" y="8998"/>
                    <a:pt x="13810" y="7519"/>
                  </a:cubicBezTo>
                  <a:cubicBezTo>
                    <a:pt x="13234" y="7093"/>
                    <a:pt x="2707" y="0"/>
                    <a:pt x="1028" y="501"/>
                  </a:cubicBezTo>
                  <a:lnTo>
                    <a:pt x="1028" y="501"/>
                  </a:lnTo>
                  <a:cubicBezTo>
                    <a:pt x="1003" y="501"/>
                    <a:pt x="978" y="501"/>
                    <a:pt x="953" y="501"/>
                  </a:cubicBezTo>
                  <a:cubicBezTo>
                    <a:pt x="903" y="526"/>
                    <a:pt x="852" y="577"/>
                    <a:pt x="802" y="602"/>
                  </a:cubicBezTo>
                  <a:cubicBezTo>
                    <a:pt x="0" y="1278"/>
                    <a:pt x="101" y="3935"/>
                    <a:pt x="953" y="4737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g1d319155aba_0_2305"/>
            <p:cNvSpPr/>
            <p:nvPr/>
          </p:nvSpPr>
          <p:spPr>
            <a:xfrm>
              <a:off x="4382975" y="3075850"/>
              <a:ext cx="665450" cy="476225"/>
            </a:xfrm>
            <a:custGeom>
              <a:rect b="b" l="l" r="r" t="t"/>
              <a:pathLst>
                <a:path extrusionOk="0" h="19049" w="26618">
                  <a:moveTo>
                    <a:pt x="1" y="7569"/>
                  </a:moveTo>
                  <a:cubicBezTo>
                    <a:pt x="1680" y="7068"/>
                    <a:pt x="12207" y="14161"/>
                    <a:pt x="12783" y="14587"/>
                  </a:cubicBezTo>
                  <a:cubicBezTo>
                    <a:pt x="14788" y="16066"/>
                    <a:pt x="14262" y="18396"/>
                    <a:pt x="13234" y="19048"/>
                  </a:cubicBezTo>
                  <a:lnTo>
                    <a:pt x="24938" y="12281"/>
                  </a:lnTo>
                  <a:lnTo>
                    <a:pt x="25339" y="12031"/>
                  </a:lnTo>
                  <a:lnTo>
                    <a:pt x="25339" y="12031"/>
                  </a:lnTo>
                  <a:cubicBezTo>
                    <a:pt x="26267" y="11254"/>
                    <a:pt x="26618" y="9098"/>
                    <a:pt x="24738" y="7695"/>
                  </a:cubicBezTo>
                  <a:cubicBezTo>
                    <a:pt x="24161" y="7244"/>
                    <a:pt x="13384" y="0"/>
                    <a:pt x="11881" y="677"/>
                  </a:cubicBezTo>
                  <a:lnTo>
                    <a:pt x="11806" y="727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g1d319155aba_0_2305"/>
            <p:cNvSpPr/>
            <p:nvPr/>
          </p:nvSpPr>
          <p:spPr>
            <a:xfrm>
              <a:off x="4056550" y="2804550"/>
              <a:ext cx="193625" cy="109675"/>
            </a:xfrm>
            <a:custGeom>
              <a:rect b="b" l="l" r="r" t="t"/>
              <a:pathLst>
                <a:path extrusionOk="0" h="4387" w="7745">
                  <a:moveTo>
                    <a:pt x="7193" y="2231"/>
                  </a:moveTo>
                  <a:cubicBezTo>
                    <a:pt x="7193" y="2231"/>
                    <a:pt x="6943" y="1429"/>
                    <a:pt x="6391" y="1003"/>
                  </a:cubicBezTo>
                  <a:cubicBezTo>
                    <a:pt x="5840" y="577"/>
                    <a:pt x="5013" y="0"/>
                    <a:pt x="4637" y="226"/>
                  </a:cubicBezTo>
                  <a:cubicBezTo>
                    <a:pt x="4236" y="451"/>
                    <a:pt x="5489" y="1429"/>
                    <a:pt x="5489" y="1429"/>
                  </a:cubicBezTo>
                  <a:cubicBezTo>
                    <a:pt x="4136" y="877"/>
                    <a:pt x="2857" y="777"/>
                    <a:pt x="2281" y="727"/>
                  </a:cubicBezTo>
                  <a:cubicBezTo>
                    <a:pt x="1704" y="702"/>
                    <a:pt x="0" y="1354"/>
                    <a:pt x="326" y="1880"/>
                  </a:cubicBezTo>
                  <a:cubicBezTo>
                    <a:pt x="677" y="2381"/>
                    <a:pt x="2030" y="3108"/>
                    <a:pt x="2607" y="3434"/>
                  </a:cubicBezTo>
                  <a:cubicBezTo>
                    <a:pt x="3183" y="3785"/>
                    <a:pt x="5038" y="4386"/>
                    <a:pt x="6391" y="4211"/>
                  </a:cubicBezTo>
                  <a:cubicBezTo>
                    <a:pt x="7745" y="4035"/>
                    <a:pt x="7193" y="2231"/>
                    <a:pt x="7193" y="223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g1d319155aba_0_2305"/>
            <p:cNvSpPr/>
            <p:nvPr/>
          </p:nvSpPr>
          <p:spPr>
            <a:xfrm>
              <a:off x="4151775" y="3142900"/>
              <a:ext cx="619700" cy="481225"/>
            </a:xfrm>
            <a:custGeom>
              <a:rect b="b" l="l" r="r" t="t"/>
              <a:pathLst>
                <a:path extrusionOk="0" h="19249" w="24788">
                  <a:moveTo>
                    <a:pt x="24387" y="852"/>
                  </a:moveTo>
                  <a:cubicBezTo>
                    <a:pt x="24788" y="7118"/>
                    <a:pt x="17720" y="10075"/>
                    <a:pt x="7570" y="7243"/>
                  </a:cubicBezTo>
                  <a:cubicBezTo>
                    <a:pt x="7570" y="7243"/>
                    <a:pt x="6868" y="10125"/>
                    <a:pt x="4888" y="18822"/>
                  </a:cubicBezTo>
                  <a:cubicBezTo>
                    <a:pt x="2081" y="19248"/>
                    <a:pt x="302" y="18822"/>
                    <a:pt x="302" y="18822"/>
                  </a:cubicBezTo>
                  <a:cubicBezTo>
                    <a:pt x="302" y="18822"/>
                    <a:pt x="1" y="1830"/>
                    <a:pt x="4888" y="1078"/>
                  </a:cubicBezTo>
                  <a:cubicBezTo>
                    <a:pt x="9775" y="326"/>
                    <a:pt x="19575" y="226"/>
                    <a:pt x="19550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g1d319155aba_0_2305"/>
            <p:cNvSpPr/>
            <p:nvPr/>
          </p:nvSpPr>
          <p:spPr>
            <a:xfrm>
              <a:off x="4458175" y="2281975"/>
              <a:ext cx="261925" cy="288875"/>
            </a:xfrm>
            <a:custGeom>
              <a:rect b="b" l="l" r="r" t="t"/>
              <a:pathLst>
                <a:path extrusionOk="0" h="11555" w="10477">
                  <a:moveTo>
                    <a:pt x="7920" y="226"/>
                  </a:moveTo>
                  <a:cubicBezTo>
                    <a:pt x="6742" y="26"/>
                    <a:pt x="5138" y="1"/>
                    <a:pt x="4011" y="327"/>
                  </a:cubicBezTo>
                  <a:cubicBezTo>
                    <a:pt x="2106" y="903"/>
                    <a:pt x="1053" y="2106"/>
                    <a:pt x="602" y="3936"/>
                  </a:cubicBezTo>
                  <a:cubicBezTo>
                    <a:pt x="126" y="5740"/>
                    <a:pt x="0" y="8798"/>
                    <a:pt x="1053" y="10502"/>
                  </a:cubicBezTo>
                  <a:cubicBezTo>
                    <a:pt x="1705" y="11555"/>
                    <a:pt x="3158" y="11354"/>
                    <a:pt x="4186" y="11079"/>
                  </a:cubicBezTo>
                  <a:cubicBezTo>
                    <a:pt x="5439" y="10753"/>
                    <a:pt x="7093" y="10201"/>
                    <a:pt x="8121" y="9424"/>
                  </a:cubicBezTo>
                  <a:cubicBezTo>
                    <a:pt x="9549" y="8347"/>
                    <a:pt x="10301" y="5966"/>
                    <a:pt x="10402" y="4236"/>
                  </a:cubicBezTo>
                  <a:cubicBezTo>
                    <a:pt x="10477" y="2758"/>
                    <a:pt x="9725" y="527"/>
                    <a:pt x="7920" y="226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g1d319155aba_0_2305"/>
            <p:cNvSpPr/>
            <p:nvPr/>
          </p:nvSpPr>
          <p:spPr>
            <a:xfrm>
              <a:off x="4460050" y="2240000"/>
              <a:ext cx="261925" cy="302650"/>
            </a:xfrm>
            <a:custGeom>
              <a:rect b="b" l="l" r="r" t="t"/>
              <a:pathLst>
                <a:path extrusionOk="0" h="12106" w="10477">
                  <a:moveTo>
                    <a:pt x="9324" y="2231"/>
                  </a:moveTo>
                  <a:cubicBezTo>
                    <a:pt x="10477" y="3008"/>
                    <a:pt x="10377" y="4737"/>
                    <a:pt x="10327" y="5915"/>
                  </a:cubicBezTo>
                  <a:cubicBezTo>
                    <a:pt x="10226" y="7645"/>
                    <a:pt x="9474" y="10026"/>
                    <a:pt x="8046" y="11103"/>
                  </a:cubicBezTo>
                  <a:cubicBezTo>
                    <a:pt x="7244" y="11705"/>
                    <a:pt x="7219" y="11780"/>
                    <a:pt x="6141" y="12106"/>
                  </a:cubicBezTo>
                  <a:cubicBezTo>
                    <a:pt x="6066" y="12056"/>
                    <a:pt x="5815" y="11880"/>
                    <a:pt x="5540" y="11680"/>
                  </a:cubicBezTo>
                  <a:cubicBezTo>
                    <a:pt x="4938" y="11254"/>
                    <a:pt x="4662" y="10477"/>
                    <a:pt x="4888" y="9775"/>
                  </a:cubicBezTo>
                  <a:cubicBezTo>
                    <a:pt x="5088" y="9098"/>
                    <a:pt x="5113" y="8271"/>
                    <a:pt x="4738" y="8046"/>
                  </a:cubicBezTo>
                  <a:cubicBezTo>
                    <a:pt x="4086" y="7695"/>
                    <a:pt x="3660" y="8948"/>
                    <a:pt x="3660" y="8948"/>
                  </a:cubicBezTo>
                  <a:cubicBezTo>
                    <a:pt x="3284" y="8798"/>
                    <a:pt x="2732" y="8372"/>
                    <a:pt x="3033" y="7645"/>
                  </a:cubicBezTo>
                  <a:cubicBezTo>
                    <a:pt x="3359" y="6918"/>
                    <a:pt x="3033" y="6141"/>
                    <a:pt x="3033" y="6141"/>
                  </a:cubicBezTo>
                  <a:cubicBezTo>
                    <a:pt x="1905" y="6166"/>
                    <a:pt x="1379" y="4612"/>
                    <a:pt x="1028" y="4412"/>
                  </a:cubicBezTo>
                  <a:cubicBezTo>
                    <a:pt x="251" y="3986"/>
                    <a:pt x="1" y="3810"/>
                    <a:pt x="126" y="3083"/>
                  </a:cubicBezTo>
                  <a:cubicBezTo>
                    <a:pt x="201" y="2607"/>
                    <a:pt x="402" y="2131"/>
                    <a:pt x="753" y="1805"/>
                  </a:cubicBezTo>
                  <a:cubicBezTo>
                    <a:pt x="1154" y="1429"/>
                    <a:pt x="2507" y="928"/>
                    <a:pt x="3033" y="778"/>
                  </a:cubicBezTo>
                  <a:cubicBezTo>
                    <a:pt x="6166" y="1"/>
                    <a:pt x="8597" y="552"/>
                    <a:pt x="9324" y="223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g1d319155aba_0_2305"/>
            <p:cNvSpPr/>
            <p:nvPr/>
          </p:nvSpPr>
          <p:spPr>
            <a:xfrm>
              <a:off x="4382975" y="2480600"/>
              <a:ext cx="493150" cy="758175"/>
            </a:xfrm>
            <a:custGeom>
              <a:rect b="b" l="l" r="r" t="t"/>
              <a:pathLst>
                <a:path extrusionOk="0" h="30327" w="19726">
                  <a:moveTo>
                    <a:pt x="4913" y="3986"/>
                  </a:moveTo>
                  <a:cubicBezTo>
                    <a:pt x="7369" y="2281"/>
                    <a:pt x="10577" y="1"/>
                    <a:pt x="15164" y="3685"/>
                  </a:cubicBezTo>
                  <a:cubicBezTo>
                    <a:pt x="19725" y="7344"/>
                    <a:pt x="19400" y="23259"/>
                    <a:pt x="18272" y="26668"/>
                  </a:cubicBezTo>
                  <a:cubicBezTo>
                    <a:pt x="17144" y="30051"/>
                    <a:pt x="9550" y="30327"/>
                    <a:pt x="7269" y="30026"/>
                  </a:cubicBezTo>
                  <a:cubicBezTo>
                    <a:pt x="5013" y="29725"/>
                    <a:pt x="7244" y="25815"/>
                    <a:pt x="6492" y="23234"/>
                  </a:cubicBezTo>
                  <a:cubicBezTo>
                    <a:pt x="5740" y="20627"/>
                    <a:pt x="1" y="7444"/>
                    <a:pt x="4913" y="3986"/>
                  </a:cubicBez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g1d319155aba_0_2305"/>
            <p:cNvSpPr/>
            <p:nvPr/>
          </p:nvSpPr>
          <p:spPr>
            <a:xfrm>
              <a:off x="4455675" y="2611550"/>
              <a:ext cx="160425" cy="339000"/>
            </a:xfrm>
            <a:custGeom>
              <a:rect b="b" l="l" r="r" t="t"/>
              <a:pathLst>
                <a:path extrusionOk="0" h="13560" w="6417">
                  <a:moveTo>
                    <a:pt x="978" y="2206"/>
                  </a:moveTo>
                  <a:cubicBezTo>
                    <a:pt x="727" y="2357"/>
                    <a:pt x="401" y="2883"/>
                    <a:pt x="50" y="3635"/>
                  </a:cubicBezTo>
                  <a:cubicBezTo>
                    <a:pt x="0" y="6743"/>
                    <a:pt x="1053" y="10577"/>
                    <a:pt x="2055" y="13560"/>
                  </a:cubicBezTo>
                  <a:cubicBezTo>
                    <a:pt x="2807" y="12432"/>
                    <a:pt x="3559" y="11279"/>
                    <a:pt x="4236" y="10302"/>
                  </a:cubicBezTo>
                  <a:cubicBezTo>
                    <a:pt x="6416" y="7119"/>
                    <a:pt x="4612" y="1"/>
                    <a:pt x="978" y="2206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g1d319155aba_0_2305"/>
            <p:cNvSpPr/>
            <p:nvPr/>
          </p:nvSpPr>
          <p:spPr>
            <a:xfrm>
              <a:off x="4726350" y="2725600"/>
              <a:ext cx="414175" cy="794500"/>
            </a:xfrm>
            <a:custGeom>
              <a:rect b="b" l="l" r="r" t="t"/>
              <a:pathLst>
                <a:path extrusionOk="0" h="31780" w="16567">
                  <a:moveTo>
                    <a:pt x="13459" y="0"/>
                  </a:moveTo>
                  <a:cubicBezTo>
                    <a:pt x="13459" y="0"/>
                    <a:pt x="13459" y="50"/>
                    <a:pt x="13459" y="126"/>
                  </a:cubicBezTo>
                  <a:cubicBezTo>
                    <a:pt x="14386" y="50"/>
                    <a:pt x="15389" y="802"/>
                    <a:pt x="15815" y="1880"/>
                  </a:cubicBezTo>
                  <a:cubicBezTo>
                    <a:pt x="16567" y="3785"/>
                    <a:pt x="15564" y="24712"/>
                    <a:pt x="13760" y="24261"/>
                  </a:cubicBezTo>
                  <a:cubicBezTo>
                    <a:pt x="13183" y="24863"/>
                    <a:pt x="702" y="31780"/>
                    <a:pt x="702" y="31780"/>
                  </a:cubicBezTo>
                  <a:lnTo>
                    <a:pt x="0" y="7770"/>
                  </a:lnTo>
                  <a:cubicBezTo>
                    <a:pt x="0" y="7770"/>
                    <a:pt x="8797" y="126"/>
                    <a:pt x="13459" y="0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g1d319155aba_0_2305"/>
            <p:cNvSpPr/>
            <p:nvPr/>
          </p:nvSpPr>
          <p:spPr>
            <a:xfrm>
              <a:off x="4625475" y="2889750"/>
              <a:ext cx="188625" cy="641650"/>
            </a:xfrm>
            <a:custGeom>
              <a:rect b="b" l="l" r="r" t="t"/>
              <a:pathLst>
                <a:path extrusionOk="0" h="25666" w="7545">
                  <a:moveTo>
                    <a:pt x="4737" y="25214"/>
                  </a:moveTo>
                  <a:cubicBezTo>
                    <a:pt x="6542" y="25665"/>
                    <a:pt x="7544" y="4763"/>
                    <a:pt x="6792" y="2858"/>
                  </a:cubicBezTo>
                  <a:cubicBezTo>
                    <a:pt x="6040" y="928"/>
                    <a:pt x="3359" y="1"/>
                    <a:pt x="2882" y="3159"/>
                  </a:cubicBezTo>
                  <a:cubicBezTo>
                    <a:pt x="2431" y="6317"/>
                    <a:pt x="0" y="24061"/>
                    <a:pt x="4737" y="25214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g1d319155aba_0_2305"/>
            <p:cNvSpPr/>
            <p:nvPr/>
          </p:nvSpPr>
          <p:spPr>
            <a:xfrm>
              <a:off x="4186875" y="2550775"/>
              <a:ext cx="435475" cy="460550"/>
            </a:xfrm>
            <a:custGeom>
              <a:rect b="b" l="l" r="r" t="t"/>
              <a:pathLst>
                <a:path extrusionOk="0" h="18422" w="17419">
                  <a:moveTo>
                    <a:pt x="11980" y="2206"/>
                  </a:moveTo>
                  <a:cubicBezTo>
                    <a:pt x="10777" y="2933"/>
                    <a:pt x="7369" y="13109"/>
                    <a:pt x="7369" y="13109"/>
                  </a:cubicBezTo>
                  <a:lnTo>
                    <a:pt x="2206" y="11605"/>
                  </a:lnTo>
                  <a:cubicBezTo>
                    <a:pt x="1554" y="11630"/>
                    <a:pt x="0" y="12783"/>
                    <a:pt x="326" y="14287"/>
                  </a:cubicBezTo>
                  <a:cubicBezTo>
                    <a:pt x="3559" y="16718"/>
                    <a:pt x="5339" y="17620"/>
                    <a:pt x="7770" y="18021"/>
                  </a:cubicBezTo>
                  <a:cubicBezTo>
                    <a:pt x="10226" y="18422"/>
                    <a:pt x="13058" y="13459"/>
                    <a:pt x="15238" y="10277"/>
                  </a:cubicBezTo>
                  <a:cubicBezTo>
                    <a:pt x="17419" y="7094"/>
                    <a:pt x="15614" y="1"/>
                    <a:pt x="11980" y="2206"/>
                  </a:cubicBez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g1d319155aba_0_2305"/>
            <p:cNvSpPr/>
            <p:nvPr/>
          </p:nvSpPr>
          <p:spPr>
            <a:xfrm>
              <a:off x="3460675" y="3072100"/>
              <a:ext cx="456800" cy="264425"/>
            </a:xfrm>
            <a:custGeom>
              <a:rect b="b" l="l" r="r" t="t"/>
              <a:pathLst>
                <a:path extrusionOk="0" h="10577" w="18272">
                  <a:moveTo>
                    <a:pt x="17870" y="3659"/>
                  </a:moveTo>
                  <a:lnTo>
                    <a:pt x="11529" y="0"/>
                  </a:lnTo>
                  <a:lnTo>
                    <a:pt x="828" y="6165"/>
                  </a:lnTo>
                  <a:lnTo>
                    <a:pt x="1" y="6291"/>
                  </a:lnTo>
                  <a:lnTo>
                    <a:pt x="1" y="6516"/>
                  </a:lnTo>
                  <a:cubicBezTo>
                    <a:pt x="1" y="6592"/>
                    <a:pt x="26" y="6667"/>
                    <a:pt x="101" y="6717"/>
                  </a:cubicBezTo>
                  <a:lnTo>
                    <a:pt x="6567" y="10451"/>
                  </a:lnTo>
                  <a:cubicBezTo>
                    <a:pt x="6767" y="10577"/>
                    <a:pt x="7118" y="10551"/>
                    <a:pt x="7344" y="10426"/>
                  </a:cubicBezTo>
                  <a:lnTo>
                    <a:pt x="18071" y="4236"/>
                  </a:lnTo>
                  <a:cubicBezTo>
                    <a:pt x="18196" y="4160"/>
                    <a:pt x="18271" y="4035"/>
                    <a:pt x="18246" y="3960"/>
                  </a:cubicBezTo>
                  <a:lnTo>
                    <a:pt x="18246" y="3584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g1d319155aba_0_2305"/>
            <p:cNvSpPr/>
            <p:nvPr/>
          </p:nvSpPr>
          <p:spPr>
            <a:xfrm>
              <a:off x="3391125" y="2839000"/>
              <a:ext cx="357800" cy="390375"/>
            </a:xfrm>
            <a:custGeom>
              <a:rect b="b" l="l" r="r" t="t"/>
              <a:pathLst>
                <a:path extrusionOk="0" h="15615" w="14312">
                  <a:moveTo>
                    <a:pt x="14311" y="8948"/>
                  </a:moveTo>
                  <a:lnTo>
                    <a:pt x="2783" y="15615"/>
                  </a:lnTo>
                  <a:lnTo>
                    <a:pt x="76" y="7093"/>
                  </a:lnTo>
                  <a:cubicBezTo>
                    <a:pt x="1" y="6843"/>
                    <a:pt x="101" y="6542"/>
                    <a:pt x="276" y="6417"/>
                  </a:cubicBezTo>
                  <a:lnTo>
                    <a:pt x="11204" y="126"/>
                  </a:lnTo>
                  <a:cubicBezTo>
                    <a:pt x="11379" y="1"/>
                    <a:pt x="11605" y="126"/>
                    <a:pt x="11680" y="377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g1d319155aba_0_2305"/>
            <p:cNvSpPr/>
            <p:nvPr/>
          </p:nvSpPr>
          <p:spPr>
            <a:xfrm>
              <a:off x="3406175" y="2864075"/>
              <a:ext cx="327700" cy="344000"/>
            </a:xfrm>
            <a:custGeom>
              <a:rect b="b" l="l" r="r" t="t"/>
              <a:pathLst>
                <a:path extrusionOk="0" h="13760" w="13108">
                  <a:moveTo>
                    <a:pt x="13108" y="7594"/>
                  </a:moveTo>
                  <a:lnTo>
                    <a:pt x="2456" y="13760"/>
                  </a:lnTo>
                  <a:lnTo>
                    <a:pt x="0" y="6216"/>
                  </a:lnTo>
                  <a:lnTo>
                    <a:pt x="10777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g1d319155aba_0_2305"/>
            <p:cNvSpPr/>
            <p:nvPr/>
          </p:nvSpPr>
          <p:spPr>
            <a:xfrm>
              <a:off x="3460675" y="3062700"/>
              <a:ext cx="458050" cy="264425"/>
            </a:xfrm>
            <a:custGeom>
              <a:rect b="b" l="l" r="r" t="t"/>
              <a:pathLst>
                <a:path extrusionOk="0" h="10577" w="18322">
                  <a:moveTo>
                    <a:pt x="18071" y="4261"/>
                  </a:moveTo>
                  <a:lnTo>
                    <a:pt x="7344" y="10451"/>
                  </a:lnTo>
                  <a:cubicBezTo>
                    <a:pt x="7118" y="10577"/>
                    <a:pt x="6767" y="10577"/>
                    <a:pt x="6567" y="10476"/>
                  </a:cubicBezTo>
                  <a:lnTo>
                    <a:pt x="1" y="6667"/>
                  </a:lnTo>
                  <a:lnTo>
                    <a:pt x="11529" y="0"/>
                  </a:lnTo>
                  <a:lnTo>
                    <a:pt x="18121" y="3810"/>
                  </a:lnTo>
                  <a:cubicBezTo>
                    <a:pt x="18321" y="3910"/>
                    <a:pt x="18296" y="4110"/>
                    <a:pt x="18071" y="426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g1d319155aba_0_2305"/>
            <p:cNvSpPr/>
            <p:nvPr/>
          </p:nvSpPr>
          <p:spPr>
            <a:xfrm>
              <a:off x="3460675" y="3062700"/>
              <a:ext cx="458050" cy="264425"/>
            </a:xfrm>
            <a:custGeom>
              <a:rect b="b" l="l" r="r" t="t"/>
              <a:pathLst>
                <a:path extrusionOk="0" h="10577" w="18322">
                  <a:moveTo>
                    <a:pt x="18071" y="4261"/>
                  </a:moveTo>
                  <a:lnTo>
                    <a:pt x="7344" y="10451"/>
                  </a:lnTo>
                  <a:cubicBezTo>
                    <a:pt x="7118" y="10577"/>
                    <a:pt x="6767" y="10577"/>
                    <a:pt x="6567" y="10476"/>
                  </a:cubicBezTo>
                  <a:lnTo>
                    <a:pt x="1" y="6667"/>
                  </a:lnTo>
                  <a:lnTo>
                    <a:pt x="11529" y="0"/>
                  </a:lnTo>
                  <a:lnTo>
                    <a:pt x="18121" y="3810"/>
                  </a:lnTo>
                  <a:cubicBezTo>
                    <a:pt x="18321" y="3910"/>
                    <a:pt x="18296" y="4110"/>
                    <a:pt x="18071" y="426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g1d319155aba_0_2305"/>
            <p:cNvSpPr/>
            <p:nvPr/>
          </p:nvSpPr>
          <p:spPr>
            <a:xfrm>
              <a:off x="3489500" y="3079600"/>
              <a:ext cx="339000" cy="196150"/>
            </a:xfrm>
            <a:custGeom>
              <a:rect b="b" l="l" r="r" t="t"/>
              <a:pathLst>
                <a:path extrusionOk="0" h="7846" w="13560">
                  <a:moveTo>
                    <a:pt x="13559" y="1805"/>
                  </a:moveTo>
                  <a:lnTo>
                    <a:pt x="3108" y="7845"/>
                  </a:lnTo>
                  <a:lnTo>
                    <a:pt x="0" y="604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g1d319155aba_0_2305"/>
            <p:cNvSpPr/>
            <p:nvPr/>
          </p:nvSpPr>
          <p:spPr>
            <a:xfrm>
              <a:off x="3684975" y="3192400"/>
              <a:ext cx="110950" cy="64550"/>
            </a:xfrm>
            <a:custGeom>
              <a:rect b="b" l="l" r="r" t="t"/>
              <a:pathLst>
                <a:path extrusionOk="0" h="2582" w="4438">
                  <a:moveTo>
                    <a:pt x="4287" y="1053"/>
                  </a:moveTo>
                  <a:lnTo>
                    <a:pt x="1806" y="2481"/>
                  </a:lnTo>
                  <a:cubicBezTo>
                    <a:pt x="1655" y="2556"/>
                    <a:pt x="1455" y="2582"/>
                    <a:pt x="1329" y="2506"/>
                  </a:cubicBezTo>
                  <a:lnTo>
                    <a:pt x="126" y="1805"/>
                  </a:lnTo>
                  <a:cubicBezTo>
                    <a:pt x="1" y="1754"/>
                    <a:pt x="26" y="1629"/>
                    <a:pt x="176" y="1529"/>
                  </a:cubicBezTo>
                  <a:lnTo>
                    <a:pt x="2658" y="100"/>
                  </a:lnTo>
                  <a:cubicBezTo>
                    <a:pt x="2808" y="25"/>
                    <a:pt x="3009" y="0"/>
                    <a:pt x="3134" y="75"/>
                  </a:cubicBezTo>
                  <a:lnTo>
                    <a:pt x="4337" y="777"/>
                  </a:lnTo>
                  <a:cubicBezTo>
                    <a:pt x="4437" y="852"/>
                    <a:pt x="4437" y="952"/>
                    <a:pt x="4287" y="105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g1d319155aba_0_2305"/>
            <p:cNvSpPr/>
            <p:nvPr/>
          </p:nvSpPr>
          <p:spPr>
            <a:xfrm>
              <a:off x="2398650" y="3548900"/>
              <a:ext cx="619700" cy="481250"/>
            </a:xfrm>
            <a:custGeom>
              <a:rect b="b" l="l" r="r" t="t"/>
              <a:pathLst>
                <a:path extrusionOk="0" h="19250" w="24788">
                  <a:moveTo>
                    <a:pt x="401" y="853"/>
                  </a:moveTo>
                  <a:cubicBezTo>
                    <a:pt x="0" y="7119"/>
                    <a:pt x="7068" y="10076"/>
                    <a:pt x="17218" y="7244"/>
                  </a:cubicBezTo>
                  <a:cubicBezTo>
                    <a:pt x="17218" y="7244"/>
                    <a:pt x="17920" y="10126"/>
                    <a:pt x="19875" y="18823"/>
                  </a:cubicBezTo>
                  <a:cubicBezTo>
                    <a:pt x="22682" y="19249"/>
                    <a:pt x="24386" y="16818"/>
                    <a:pt x="24386" y="16818"/>
                  </a:cubicBezTo>
                  <a:cubicBezTo>
                    <a:pt x="24386" y="16818"/>
                    <a:pt x="24787" y="1830"/>
                    <a:pt x="19875" y="1078"/>
                  </a:cubicBezTo>
                  <a:cubicBezTo>
                    <a:pt x="14988" y="327"/>
                    <a:pt x="5213" y="226"/>
                    <a:pt x="5213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g1d319155aba_0_2305"/>
            <p:cNvSpPr/>
            <p:nvPr/>
          </p:nvSpPr>
          <p:spPr>
            <a:xfrm>
              <a:off x="2447500" y="2677350"/>
              <a:ext cx="261950" cy="288875"/>
            </a:xfrm>
            <a:custGeom>
              <a:rect b="b" l="l" r="r" t="t"/>
              <a:pathLst>
                <a:path extrusionOk="0" h="11555" w="10478">
                  <a:moveTo>
                    <a:pt x="2557" y="226"/>
                  </a:moveTo>
                  <a:cubicBezTo>
                    <a:pt x="3735" y="51"/>
                    <a:pt x="5339" y="0"/>
                    <a:pt x="6467" y="351"/>
                  </a:cubicBezTo>
                  <a:cubicBezTo>
                    <a:pt x="8372" y="903"/>
                    <a:pt x="9425" y="2131"/>
                    <a:pt x="9876" y="3935"/>
                  </a:cubicBezTo>
                  <a:cubicBezTo>
                    <a:pt x="10352" y="5765"/>
                    <a:pt x="10477" y="8797"/>
                    <a:pt x="9425" y="10502"/>
                  </a:cubicBezTo>
                  <a:cubicBezTo>
                    <a:pt x="8773" y="11554"/>
                    <a:pt x="7319" y="11354"/>
                    <a:pt x="6292" y="11078"/>
                  </a:cubicBezTo>
                  <a:cubicBezTo>
                    <a:pt x="5039" y="10752"/>
                    <a:pt x="3384" y="10201"/>
                    <a:pt x="2357" y="9424"/>
                  </a:cubicBezTo>
                  <a:cubicBezTo>
                    <a:pt x="928" y="8346"/>
                    <a:pt x="151" y="5965"/>
                    <a:pt x="76" y="4261"/>
                  </a:cubicBezTo>
                  <a:cubicBezTo>
                    <a:pt x="1" y="2782"/>
                    <a:pt x="753" y="527"/>
                    <a:pt x="2557" y="226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g1d319155aba_0_2305"/>
            <p:cNvSpPr/>
            <p:nvPr/>
          </p:nvSpPr>
          <p:spPr>
            <a:xfrm>
              <a:off x="2445000" y="2635375"/>
              <a:ext cx="262575" cy="302650"/>
            </a:xfrm>
            <a:custGeom>
              <a:rect b="b" l="l" r="r" t="t"/>
              <a:pathLst>
                <a:path extrusionOk="0" h="12106" w="10503">
                  <a:moveTo>
                    <a:pt x="1179" y="2256"/>
                  </a:moveTo>
                  <a:cubicBezTo>
                    <a:pt x="26" y="3008"/>
                    <a:pt x="1" y="4812"/>
                    <a:pt x="51" y="6015"/>
                  </a:cubicBezTo>
                  <a:cubicBezTo>
                    <a:pt x="151" y="7720"/>
                    <a:pt x="1028" y="10025"/>
                    <a:pt x="2457" y="11103"/>
                  </a:cubicBezTo>
                  <a:cubicBezTo>
                    <a:pt x="3234" y="11705"/>
                    <a:pt x="3284" y="11780"/>
                    <a:pt x="4337" y="12106"/>
                  </a:cubicBezTo>
                  <a:cubicBezTo>
                    <a:pt x="4437" y="12055"/>
                    <a:pt x="4687" y="11905"/>
                    <a:pt x="4963" y="11705"/>
                  </a:cubicBezTo>
                  <a:cubicBezTo>
                    <a:pt x="5540" y="11253"/>
                    <a:pt x="5840" y="10502"/>
                    <a:pt x="5615" y="9800"/>
                  </a:cubicBezTo>
                  <a:cubicBezTo>
                    <a:pt x="5389" y="9098"/>
                    <a:pt x="5389" y="8271"/>
                    <a:pt x="5765" y="8070"/>
                  </a:cubicBezTo>
                  <a:cubicBezTo>
                    <a:pt x="6417" y="7720"/>
                    <a:pt x="6843" y="8948"/>
                    <a:pt x="6843" y="8948"/>
                  </a:cubicBezTo>
                  <a:cubicBezTo>
                    <a:pt x="7194" y="8822"/>
                    <a:pt x="7770" y="8396"/>
                    <a:pt x="7469" y="7644"/>
                  </a:cubicBezTo>
                  <a:cubicBezTo>
                    <a:pt x="7144" y="6918"/>
                    <a:pt x="7469" y="6141"/>
                    <a:pt x="7469" y="6141"/>
                  </a:cubicBezTo>
                  <a:cubicBezTo>
                    <a:pt x="8597" y="6166"/>
                    <a:pt x="9124" y="4612"/>
                    <a:pt x="9474" y="4411"/>
                  </a:cubicBezTo>
                  <a:cubicBezTo>
                    <a:pt x="10251" y="3985"/>
                    <a:pt x="10502" y="3810"/>
                    <a:pt x="10377" y="3083"/>
                  </a:cubicBezTo>
                  <a:cubicBezTo>
                    <a:pt x="10302" y="2607"/>
                    <a:pt x="10101" y="2131"/>
                    <a:pt x="9750" y="1805"/>
                  </a:cubicBezTo>
                  <a:cubicBezTo>
                    <a:pt x="9349" y="1429"/>
                    <a:pt x="7996" y="928"/>
                    <a:pt x="7469" y="802"/>
                  </a:cubicBezTo>
                  <a:cubicBezTo>
                    <a:pt x="4312" y="0"/>
                    <a:pt x="1880" y="577"/>
                    <a:pt x="1179" y="2256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g1d319155aba_0_2305"/>
            <p:cNvSpPr/>
            <p:nvPr/>
          </p:nvSpPr>
          <p:spPr>
            <a:xfrm>
              <a:off x="2268325" y="2903550"/>
              <a:ext cx="521950" cy="731225"/>
            </a:xfrm>
            <a:custGeom>
              <a:rect b="b" l="l" r="r" t="t"/>
              <a:pathLst>
                <a:path extrusionOk="0" h="29249" w="20878">
                  <a:moveTo>
                    <a:pt x="15263" y="2907"/>
                  </a:moveTo>
                  <a:cubicBezTo>
                    <a:pt x="12431" y="1855"/>
                    <a:pt x="9148" y="0"/>
                    <a:pt x="4586" y="3659"/>
                  </a:cubicBezTo>
                  <a:cubicBezTo>
                    <a:pt x="0" y="7318"/>
                    <a:pt x="1253" y="22181"/>
                    <a:pt x="2381" y="25564"/>
                  </a:cubicBezTo>
                  <a:cubicBezTo>
                    <a:pt x="3509" y="28973"/>
                    <a:pt x="11103" y="29248"/>
                    <a:pt x="13384" y="28948"/>
                  </a:cubicBezTo>
                  <a:cubicBezTo>
                    <a:pt x="15639" y="28647"/>
                    <a:pt x="13409" y="24737"/>
                    <a:pt x="14160" y="22131"/>
                  </a:cubicBezTo>
                  <a:cubicBezTo>
                    <a:pt x="14912" y="19549"/>
                    <a:pt x="20877" y="4988"/>
                    <a:pt x="15263" y="2907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g1d319155aba_0_2305"/>
            <p:cNvSpPr/>
            <p:nvPr/>
          </p:nvSpPr>
          <p:spPr>
            <a:xfrm>
              <a:off x="2551525" y="2936125"/>
              <a:ext cx="370950" cy="500025"/>
            </a:xfrm>
            <a:custGeom>
              <a:rect b="b" l="l" r="r" t="t"/>
              <a:pathLst>
                <a:path extrusionOk="0" h="20001" w="14838">
                  <a:moveTo>
                    <a:pt x="5439" y="2206"/>
                  </a:moveTo>
                  <a:cubicBezTo>
                    <a:pt x="6617" y="2933"/>
                    <a:pt x="9725" y="11980"/>
                    <a:pt x="9725" y="11980"/>
                  </a:cubicBezTo>
                  <a:lnTo>
                    <a:pt x="10828" y="4888"/>
                  </a:lnTo>
                  <a:cubicBezTo>
                    <a:pt x="10828" y="4888"/>
                    <a:pt x="13359" y="3685"/>
                    <a:pt x="14838" y="5289"/>
                  </a:cubicBezTo>
                  <a:cubicBezTo>
                    <a:pt x="13835" y="12156"/>
                    <a:pt x="13284" y="19198"/>
                    <a:pt x="10828" y="19599"/>
                  </a:cubicBezTo>
                  <a:cubicBezTo>
                    <a:pt x="8396" y="20000"/>
                    <a:pt x="4361" y="13484"/>
                    <a:pt x="2181" y="10301"/>
                  </a:cubicBezTo>
                  <a:cubicBezTo>
                    <a:pt x="0" y="7118"/>
                    <a:pt x="1805" y="0"/>
                    <a:pt x="5439" y="2206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g1d319155aba_0_2305"/>
            <p:cNvSpPr/>
            <p:nvPr/>
          </p:nvSpPr>
          <p:spPr>
            <a:xfrm>
              <a:off x="2873575" y="2904175"/>
              <a:ext cx="72700" cy="55775"/>
            </a:xfrm>
            <a:custGeom>
              <a:rect b="b" l="l" r="r" t="t"/>
              <a:pathLst>
                <a:path extrusionOk="0" h="2231" w="2908">
                  <a:moveTo>
                    <a:pt x="2908" y="0"/>
                  </a:moveTo>
                  <a:lnTo>
                    <a:pt x="2306" y="176"/>
                  </a:lnTo>
                  <a:lnTo>
                    <a:pt x="1" y="1905"/>
                  </a:lnTo>
                  <a:lnTo>
                    <a:pt x="176" y="2231"/>
                  </a:lnTo>
                  <a:lnTo>
                    <a:pt x="2632" y="401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g1d319155aba_0_2305"/>
            <p:cNvSpPr/>
            <p:nvPr/>
          </p:nvSpPr>
          <p:spPr>
            <a:xfrm>
              <a:off x="2813425" y="2924850"/>
              <a:ext cx="134125" cy="169825"/>
            </a:xfrm>
            <a:custGeom>
              <a:rect b="b" l="l" r="r" t="t"/>
              <a:pathLst>
                <a:path extrusionOk="0" h="6793" w="5365">
                  <a:moveTo>
                    <a:pt x="878" y="5740"/>
                  </a:moveTo>
                  <a:cubicBezTo>
                    <a:pt x="878" y="5539"/>
                    <a:pt x="1" y="3359"/>
                    <a:pt x="352" y="2557"/>
                  </a:cubicBezTo>
                  <a:cubicBezTo>
                    <a:pt x="702" y="1755"/>
                    <a:pt x="1154" y="1228"/>
                    <a:pt x="1154" y="1228"/>
                  </a:cubicBezTo>
                  <a:cubicBezTo>
                    <a:pt x="1529" y="0"/>
                    <a:pt x="2582" y="126"/>
                    <a:pt x="3384" y="928"/>
                  </a:cubicBezTo>
                  <a:cubicBezTo>
                    <a:pt x="4211" y="1755"/>
                    <a:pt x="5364" y="3760"/>
                    <a:pt x="3885" y="5439"/>
                  </a:cubicBezTo>
                  <a:cubicBezTo>
                    <a:pt x="2306" y="6792"/>
                    <a:pt x="878" y="5740"/>
                    <a:pt x="878" y="574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g1d319155aba_0_2305"/>
            <p:cNvSpPr/>
            <p:nvPr/>
          </p:nvSpPr>
          <p:spPr>
            <a:xfrm>
              <a:off x="2027075" y="3121575"/>
              <a:ext cx="414200" cy="794525"/>
            </a:xfrm>
            <a:custGeom>
              <a:rect b="b" l="l" r="r" t="t"/>
              <a:pathLst>
                <a:path extrusionOk="0" h="31781" w="16568">
                  <a:moveTo>
                    <a:pt x="3084" y="1"/>
                  </a:moveTo>
                  <a:cubicBezTo>
                    <a:pt x="3084" y="1"/>
                    <a:pt x="3084" y="26"/>
                    <a:pt x="3084" y="101"/>
                  </a:cubicBezTo>
                  <a:cubicBezTo>
                    <a:pt x="2181" y="26"/>
                    <a:pt x="1179" y="803"/>
                    <a:pt x="753" y="1856"/>
                  </a:cubicBezTo>
                  <a:cubicBezTo>
                    <a:pt x="1" y="3785"/>
                    <a:pt x="1003" y="24688"/>
                    <a:pt x="2808" y="24237"/>
                  </a:cubicBezTo>
                  <a:cubicBezTo>
                    <a:pt x="3359" y="24838"/>
                    <a:pt x="15841" y="31781"/>
                    <a:pt x="15841" y="31781"/>
                  </a:cubicBezTo>
                  <a:lnTo>
                    <a:pt x="16567" y="7745"/>
                  </a:lnTo>
                  <a:cubicBezTo>
                    <a:pt x="16567" y="7745"/>
                    <a:pt x="7745" y="126"/>
                    <a:pt x="3084" y="1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g1d319155aba_0_2305"/>
            <p:cNvSpPr/>
            <p:nvPr/>
          </p:nvSpPr>
          <p:spPr>
            <a:xfrm>
              <a:off x="2353525" y="3285125"/>
              <a:ext cx="188625" cy="642250"/>
            </a:xfrm>
            <a:custGeom>
              <a:rect b="b" l="l" r="r" t="t"/>
              <a:pathLst>
                <a:path extrusionOk="0" h="25690" w="7545">
                  <a:moveTo>
                    <a:pt x="2783" y="25239"/>
                  </a:moveTo>
                  <a:cubicBezTo>
                    <a:pt x="1003" y="25690"/>
                    <a:pt x="1" y="4787"/>
                    <a:pt x="752" y="2858"/>
                  </a:cubicBezTo>
                  <a:cubicBezTo>
                    <a:pt x="1479" y="928"/>
                    <a:pt x="4186" y="0"/>
                    <a:pt x="4662" y="3158"/>
                  </a:cubicBezTo>
                  <a:cubicBezTo>
                    <a:pt x="5113" y="6316"/>
                    <a:pt x="7544" y="24061"/>
                    <a:pt x="2783" y="25239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g1d319155aba_0_2305"/>
            <p:cNvSpPr/>
            <p:nvPr/>
          </p:nvSpPr>
          <p:spPr>
            <a:xfrm>
              <a:off x="3970700" y="4185500"/>
              <a:ext cx="292000" cy="128475"/>
            </a:xfrm>
            <a:custGeom>
              <a:rect b="b" l="l" r="r" t="t"/>
              <a:pathLst>
                <a:path extrusionOk="0" h="5139" w="11680">
                  <a:moveTo>
                    <a:pt x="11053" y="377"/>
                  </a:moveTo>
                  <a:lnTo>
                    <a:pt x="7118" y="1"/>
                  </a:lnTo>
                  <a:cubicBezTo>
                    <a:pt x="7118" y="1"/>
                    <a:pt x="4587" y="727"/>
                    <a:pt x="3083" y="928"/>
                  </a:cubicBezTo>
                  <a:cubicBezTo>
                    <a:pt x="1580" y="1153"/>
                    <a:pt x="502" y="903"/>
                    <a:pt x="151" y="1429"/>
                  </a:cubicBezTo>
                  <a:cubicBezTo>
                    <a:pt x="101" y="1529"/>
                    <a:pt x="76" y="1655"/>
                    <a:pt x="76" y="1805"/>
                  </a:cubicBezTo>
                  <a:lnTo>
                    <a:pt x="76" y="1805"/>
                  </a:lnTo>
                  <a:cubicBezTo>
                    <a:pt x="76" y="1805"/>
                    <a:pt x="76" y="1805"/>
                    <a:pt x="76" y="1830"/>
                  </a:cubicBezTo>
                  <a:cubicBezTo>
                    <a:pt x="1" y="2607"/>
                    <a:pt x="702" y="3334"/>
                    <a:pt x="1078" y="3635"/>
                  </a:cubicBezTo>
                  <a:cubicBezTo>
                    <a:pt x="1855" y="4186"/>
                    <a:pt x="2707" y="4537"/>
                    <a:pt x="5013" y="4336"/>
                  </a:cubicBezTo>
                  <a:cubicBezTo>
                    <a:pt x="5615" y="4086"/>
                    <a:pt x="6717" y="3935"/>
                    <a:pt x="7118" y="4537"/>
                  </a:cubicBezTo>
                  <a:cubicBezTo>
                    <a:pt x="7720" y="4838"/>
                    <a:pt x="10026" y="5138"/>
                    <a:pt x="11053" y="4537"/>
                  </a:cubicBezTo>
                  <a:lnTo>
                    <a:pt x="11053" y="4011"/>
                  </a:lnTo>
                  <a:cubicBezTo>
                    <a:pt x="11680" y="3409"/>
                    <a:pt x="11053" y="377"/>
                    <a:pt x="11053" y="377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g1d319155aba_0_2305"/>
            <p:cNvSpPr/>
            <p:nvPr/>
          </p:nvSpPr>
          <p:spPr>
            <a:xfrm>
              <a:off x="4041500" y="3283875"/>
              <a:ext cx="281975" cy="953025"/>
            </a:xfrm>
            <a:custGeom>
              <a:rect b="b" l="l" r="r" t="t"/>
              <a:pathLst>
                <a:path extrusionOk="0" h="38121" w="11279">
                  <a:moveTo>
                    <a:pt x="9976" y="0"/>
                  </a:moveTo>
                  <a:cubicBezTo>
                    <a:pt x="11279" y="6742"/>
                    <a:pt x="6592" y="14111"/>
                    <a:pt x="6993" y="19549"/>
                  </a:cubicBezTo>
                  <a:cubicBezTo>
                    <a:pt x="7494" y="27018"/>
                    <a:pt x="7795" y="30276"/>
                    <a:pt x="8547" y="36341"/>
                  </a:cubicBezTo>
                  <a:cubicBezTo>
                    <a:pt x="8547" y="36341"/>
                    <a:pt x="5540" y="38121"/>
                    <a:pt x="3309" y="36066"/>
                  </a:cubicBezTo>
                  <a:cubicBezTo>
                    <a:pt x="1003" y="24186"/>
                    <a:pt x="1" y="22055"/>
                    <a:pt x="327" y="276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g1d319155aba_0_2305"/>
            <p:cNvSpPr/>
            <p:nvPr/>
          </p:nvSpPr>
          <p:spPr>
            <a:xfrm>
              <a:off x="3796525" y="2397900"/>
              <a:ext cx="266300" cy="388500"/>
            </a:xfrm>
            <a:custGeom>
              <a:rect b="b" l="l" r="r" t="t"/>
              <a:pathLst>
                <a:path extrusionOk="0" h="15540" w="10652">
                  <a:moveTo>
                    <a:pt x="1354" y="4462"/>
                  </a:moveTo>
                  <a:cubicBezTo>
                    <a:pt x="0" y="6016"/>
                    <a:pt x="1128" y="12432"/>
                    <a:pt x="3008" y="13985"/>
                  </a:cubicBezTo>
                  <a:cubicBezTo>
                    <a:pt x="4887" y="15539"/>
                    <a:pt x="6441" y="14988"/>
                    <a:pt x="8070" y="13584"/>
                  </a:cubicBezTo>
                  <a:cubicBezTo>
                    <a:pt x="9699" y="12206"/>
                    <a:pt x="10652" y="8772"/>
                    <a:pt x="10276" y="6166"/>
                  </a:cubicBezTo>
                  <a:cubicBezTo>
                    <a:pt x="9725" y="2632"/>
                    <a:pt x="5163" y="0"/>
                    <a:pt x="1354" y="4462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g1d319155aba_0_2305"/>
            <p:cNvSpPr/>
            <p:nvPr/>
          </p:nvSpPr>
          <p:spPr>
            <a:xfrm>
              <a:off x="3785875" y="2426100"/>
              <a:ext cx="286350" cy="335850"/>
            </a:xfrm>
            <a:custGeom>
              <a:rect b="b" l="l" r="r" t="t"/>
              <a:pathLst>
                <a:path extrusionOk="0" h="13434" w="11454">
                  <a:moveTo>
                    <a:pt x="1303" y="3985"/>
                  </a:moveTo>
                  <a:cubicBezTo>
                    <a:pt x="1303" y="3985"/>
                    <a:pt x="1028" y="4662"/>
                    <a:pt x="1178" y="5815"/>
                  </a:cubicBezTo>
                  <a:cubicBezTo>
                    <a:pt x="1353" y="6943"/>
                    <a:pt x="1754" y="7569"/>
                    <a:pt x="1955" y="8096"/>
                  </a:cubicBezTo>
                  <a:cubicBezTo>
                    <a:pt x="2181" y="8622"/>
                    <a:pt x="2105" y="8998"/>
                    <a:pt x="2331" y="9198"/>
                  </a:cubicBezTo>
                  <a:cubicBezTo>
                    <a:pt x="2556" y="9399"/>
                    <a:pt x="2506" y="7720"/>
                    <a:pt x="3033" y="7294"/>
                  </a:cubicBezTo>
                  <a:cubicBezTo>
                    <a:pt x="3559" y="6893"/>
                    <a:pt x="4336" y="8697"/>
                    <a:pt x="3258" y="9825"/>
                  </a:cubicBezTo>
                  <a:cubicBezTo>
                    <a:pt x="3108" y="10953"/>
                    <a:pt x="4536" y="12807"/>
                    <a:pt x="5063" y="13133"/>
                  </a:cubicBezTo>
                  <a:cubicBezTo>
                    <a:pt x="5614" y="13434"/>
                    <a:pt x="7795" y="13083"/>
                    <a:pt x="9148" y="11755"/>
                  </a:cubicBezTo>
                  <a:cubicBezTo>
                    <a:pt x="10501" y="10401"/>
                    <a:pt x="10802" y="8271"/>
                    <a:pt x="11128" y="5464"/>
                  </a:cubicBezTo>
                  <a:cubicBezTo>
                    <a:pt x="11454" y="2682"/>
                    <a:pt x="9374" y="1780"/>
                    <a:pt x="9374" y="1780"/>
                  </a:cubicBezTo>
                  <a:cubicBezTo>
                    <a:pt x="9323" y="0"/>
                    <a:pt x="3409" y="476"/>
                    <a:pt x="1278" y="1429"/>
                  </a:cubicBezTo>
                  <a:cubicBezTo>
                    <a:pt x="0" y="2055"/>
                    <a:pt x="1303" y="3985"/>
                    <a:pt x="1303" y="3985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g1d319155aba_0_2305"/>
            <p:cNvSpPr/>
            <p:nvPr/>
          </p:nvSpPr>
          <p:spPr>
            <a:xfrm>
              <a:off x="3418075" y="3327725"/>
              <a:ext cx="196750" cy="73325"/>
            </a:xfrm>
            <a:custGeom>
              <a:rect b="b" l="l" r="r" t="t"/>
              <a:pathLst>
                <a:path extrusionOk="0" h="2933" w="7870">
                  <a:moveTo>
                    <a:pt x="7870" y="1956"/>
                  </a:moveTo>
                  <a:cubicBezTo>
                    <a:pt x="7870" y="1956"/>
                    <a:pt x="7519" y="2081"/>
                    <a:pt x="6642" y="2457"/>
                  </a:cubicBezTo>
                  <a:cubicBezTo>
                    <a:pt x="5790" y="2808"/>
                    <a:pt x="3935" y="2933"/>
                    <a:pt x="2757" y="2758"/>
                  </a:cubicBezTo>
                  <a:cubicBezTo>
                    <a:pt x="1604" y="2557"/>
                    <a:pt x="0" y="2306"/>
                    <a:pt x="326" y="1880"/>
                  </a:cubicBezTo>
                  <a:cubicBezTo>
                    <a:pt x="627" y="1454"/>
                    <a:pt x="6466" y="1"/>
                    <a:pt x="6717" y="126"/>
                  </a:cubicBezTo>
                  <a:cubicBezTo>
                    <a:pt x="6968" y="226"/>
                    <a:pt x="7870" y="1956"/>
                    <a:pt x="7870" y="1956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g1d319155aba_0_2305"/>
            <p:cNvSpPr/>
            <p:nvPr/>
          </p:nvSpPr>
          <p:spPr>
            <a:xfrm>
              <a:off x="3781475" y="4275725"/>
              <a:ext cx="291375" cy="127850"/>
            </a:xfrm>
            <a:custGeom>
              <a:rect b="b" l="l" r="r" t="t"/>
              <a:pathLst>
                <a:path extrusionOk="0" h="5114" w="11655">
                  <a:moveTo>
                    <a:pt x="11053" y="352"/>
                  </a:moveTo>
                  <a:lnTo>
                    <a:pt x="7093" y="1"/>
                  </a:lnTo>
                  <a:cubicBezTo>
                    <a:pt x="7093" y="1"/>
                    <a:pt x="4562" y="702"/>
                    <a:pt x="3083" y="928"/>
                  </a:cubicBezTo>
                  <a:cubicBezTo>
                    <a:pt x="1580" y="1128"/>
                    <a:pt x="502" y="878"/>
                    <a:pt x="151" y="1429"/>
                  </a:cubicBezTo>
                  <a:cubicBezTo>
                    <a:pt x="76" y="1504"/>
                    <a:pt x="51" y="1630"/>
                    <a:pt x="76" y="1780"/>
                  </a:cubicBezTo>
                  <a:lnTo>
                    <a:pt x="76" y="1780"/>
                  </a:lnTo>
                  <a:cubicBezTo>
                    <a:pt x="76" y="1780"/>
                    <a:pt x="76" y="1780"/>
                    <a:pt x="76" y="1780"/>
                  </a:cubicBezTo>
                  <a:cubicBezTo>
                    <a:pt x="76" y="1780"/>
                    <a:pt x="76" y="1805"/>
                    <a:pt x="76" y="1805"/>
                  </a:cubicBezTo>
                  <a:cubicBezTo>
                    <a:pt x="1" y="2582"/>
                    <a:pt x="677" y="3334"/>
                    <a:pt x="1078" y="3610"/>
                  </a:cubicBezTo>
                  <a:cubicBezTo>
                    <a:pt x="1855" y="4186"/>
                    <a:pt x="2707" y="4512"/>
                    <a:pt x="5013" y="4311"/>
                  </a:cubicBezTo>
                  <a:cubicBezTo>
                    <a:pt x="5615" y="4086"/>
                    <a:pt x="6692" y="3910"/>
                    <a:pt x="7093" y="4512"/>
                  </a:cubicBezTo>
                  <a:cubicBezTo>
                    <a:pt x="7695" y="4813"/>
                    <a:pt x="10026" y="5113"/>
                    <a:pt x="11053" y="4512"/>
                  </a:cubicBezTo>
                  <a:lnTo>
                    <a:pt x="11053" y="4011"/>
                  </a:lnTo>
                  <a:cubicBezTo>
                    <a:pt x="11655" y="3384"/>
                    <a:pt x="11053" y="352"/>
                    <a:pt x="11053" y="352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g1d319155aba_0_2305"/>
            <p:cNvSpPr/>
            <p:nvPr/>
          </p:nvSpPr>
          <p:spPr>
            <a:xfrm>
              <a:off x="3895525" y="3326475"/>
              <a:ext cx="330850" cy="1037625"/>
            </a:xfrm>
            <a:custGeom>
              <a:rect b="b" l="l" r="r" t="t"/>
              <a:pathLst>
                <a:path extrusionOk="0" h="41505" w="13234">
                  <a:moveTo>
                    <a:pt x="12807" y="1"/>
                  </a:moveTo>
                  <a:cubicBezTo>
                    <a:pt x="13233" y="6868"/>
                    <a:pt x="7619" y="14387"/>
                    <a:pt x="7293" y="19925"/>
                  </a:cubicBezTo>
                  <a:cubicBezTo>
                    <a:pt x="6842" y="27545"/>
                    <a:pt x="6817" y="32908"/>
                    <a:pt x="6817" y="39098"/>
                  </a:cubicBezTo>
                  <a:cubicBezTo>
                    <a:pt x="6817" y="39098"/>
                    <a:pt x="1754" y="41504"/>
                    <a:pt x="1529" y="37795"/>
                  </a:cubicBezTo>
                  <a:cubicBezTo>
                    <a:pt x="777" y="25665"/>
                    <a:pt x="0" y="22482"/>
                    <a:pt x="3133" y="276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g1d319155aba_0_2305"/>
            <p:cNvSpPr/>
            <p:nvPr/>
          </p:nvSpPr>
          <p:spPr>
            <a:xfrm>
              <a:off x="3812800" y="2644150"/>
              <a:ext cx="497525" cy="817700"/>
            </a:xfrm>
            <a:custGeom>
              <a:rect b="b" l="l" r="r" t="t"/>
              <a:pathLst>
                <a:path extrusionOk="0" h="32708" w="19901">
                  <a:moveTo>
                    <a:pt x="2883" y="5263"/>
                  </a:moveTo>
                  <a:cubicBezTo>
                    <a:pt x="5690" y="3860"/>
                    <a:pt x="10277" y="0"/>
                    <a:pt x="14011" y="5038"/>
                  </a:cubicBezTo>
                  <a:cubicBezTo>
                    <a:pt x="17520" y="9775"/>
                    <a:pt x="18973" y="23985"/>
                    <a:pt x="19374" y="26817"/>
                  </a:cubicBezTo>
                  <a:cubicBezTo>
                    <a:pt x="19901" y="30652"/>
                    <a:pt x="9224" y="32707"/>
                    <a:pt x="6843" y="32607"/>
                  </a:cubicBezTo>
                  <a:cubicBezTo>
                    <a:pt x="6292" y="32582"/>
                    <a:pt x="5966" y="32331"/>
                    <a:pt x="5815" y="31805"/>
                  </a:cubicBezTo>
                  <a:cubicBezTo>
                    <a:pt x="5615" y="31103"/>
                    <a:pt x="6191" y="30602"/>
                    <a:pt x="6041" y="29950"/>
                  </a:cubicBezTo>
                  <a:cubicBezTo>
                    <a:pt x="5941" y="29574"/>
                    <a:pt x="5690" y="29273"/>
                    <a:pt x="5464" y="28973"/>
                  </a:cubicBezTo>
                  <a:cubicBezTo>
                    <a:pt x="5239" y="28672"/>
                    <a:pt x="5013" y="28371"/>
                    <a:pt x="4963" y="27995"/>
                  </a:cubicBezTo>
                  <a:cubicBezTo>
                    <a:pt x="4863" y="27369"/>
                    <a:pt x="5239" y="26792"/>
                    <a:pt x="5314" y="26191"/>
                  </a:cubicBezTo>
                  <a:cubicBezTo>
                    <a:pt x="5364" y="25740"/>
                    <a:pt x="5239" y="25288"/>
                    <a:pt x="5139" y="24862"/>
                  </a:cubicBezTo>
                  <a:cubicBezTo>
                    <a:pt x="4161" y="21253"/>
                    <a:pt x="2482" y="17920"/>
                    <a:pt x="1530" y="14286"/>
                  </a:cubicBezTo>
                  <a:cubicBezTo>
                    <a:pt x="903" y="11805"/>
                    <a:pt x="1" y="7920"/>
                    <a:pt x="2031" y="5865"/>
                  </a:cubicBezTo>
                  <a:cubicBezTo>
                    <a:pt x="2231" y="5664"/>
                    <a:pt x="2582" y="5338"/>
                    <a:pt x="2883" y="526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g1d319155aba_0_2305"/>
            <p:cNvSpPr/>
            <p:nvPr/>
          </p:nvSpPr>
          <p:spPr>
            <a:xfrm>
              <a:off x="3567200" y="2752525"/>
              <a:ext cx="406650" cy="625350"/>
            </a:xfrm>
            <a:custGeom>
              <a:rect b="b" l="l" r="r" t="t"/>
              <a:pathLst>
                <a:path extrusionOk="0" h="25014" w="16266">
                  <a:moveTo>
                    <a:pt x="10978" y="2833"/>
                  </a:moveTo>
                  <a:cubicBezTo>
                    <a:pt x="8697" y="10001"/>
                    <a:pt x="8496" y="13560"/>
                    <a:pt x="6291" y="16392"/>
                  </a:cubicBezTo>
                  <a:cubicBezTo>
                    <a:pt x="6115" y="16593"/>
                    <a:pt x="0" y="23134"/>
                    <a:pt x="0" y="23134"/>
                  </a:cubicBezTo>
                  <a:cubicBezTo>
                    <a:pt x="0" y="23134"/>
                    <a:pt x="827" y="24638"/>
                    <a:pt x="2958" y="25014"/>
                  </a:cubicBezTo>
                  <a:cubicBezTo>
                    <a:pt x="6366" y="23560"/>
                    <a:pt x="10251" y="18197"/>
                    <a:pt x="11278" y="17019"/>
                  </a:cubicBezTo>
                  <a:cubicBezTo>
                    <a:pt x="11880" y="16367"/>
                    <a:pt x="15238" y="10176"/>
                    <a:pt x="15765" y="7044"/>
                  </a:cubicBezTo>
                  <a:cubicBezTo>
                    <a:pt x="16266" y="3886"/>
                    <a:pt x="11905" y="1"/>
                    <a:pt x="10978" y="283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g1d319155aba_0_2305"/>
            <p:cNvSpPr/>
            <p:nvPr/>
          </p:nvSpPr>
          <p:spPr>
            <a:xfrm>
              <a:off x="3483225" y="2283225"/>
              <a:ext cx="456800" cy="264450"/>
            </a:xfrm>
            <a:custGeom>
              <a:rect b="b" l="l" r="r" t="t"/>
              <a:pathLst>
                <a:path extrusionOk="0" h="10578" w="18272">
                  <a:moveTo>
                    <a:pt x="17871" y="3660"/>
                  </a:moveTo>
                  <a:lnTo>
                    <a:pt x="11530" y="1"/>
                  </a:lnTo>
                  <a:lnTo>
                    <a:pt x="828" y="6191"/>
                  </a:lnTo>
                  <a:lnTo>
                    <a:pt x="1" y="6292"/>
                  </a:lnTo>
                  <a:lnTo>
                    <a:pt x="1" y="6517"/>
                  </a:lnTo>
                  <a:cubicBezTo>
                    <a:pt x="1" y="6592"/>
                    <a:pt x="26" y="6668"/>
                    <a:pt x="126" y="6718"/>
                  </a:cubicBezTo>
                  <a:lnTo>
                    <a:pt x="6567" y="10452"/>
                  </a:lnTo>
                  <a:cubicBezTo>
                    <a:pt x="6768" y="10577"/>
                    <a:pt x="7119" y="10552"/>
                    <a:pt x="7344" y="10427"/>
                  </a:cubicBezTo>
                  <a:lnTo>
                    <a:pt x="18071" y="4237"/>
                  </a:lnTo>
                  <a:cubicBezTo>
                    <a:pt x="18196" y="4161"/>
                    <a:pt x="18272" y="4036"/>
                    <a:pt x="18246" y="3961"/>
                  </a:cubicBezTo>
                  <a:lnTo>
                    <a:pt x="18246" y="3610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g1d319155aba_0_2305"/>
            <p:cNvSpPr/>
            <p:nvPr/>
          </p:nvSpPr>
          <p:spPr>
            <a:xfrm>
              <a:off x="3483225" y="2273850"/>
              <a:ext cx="458050" cy="264425"/>
            </a:xfrm>
            <a:custGeom>
              <a:rect b="b" l="l" r="r" t="t"/>
              <a:pathLst>
                <a:path extrusionOk="0" h="10577" w="18322">
                  <a:moveTo>
                    <a:pt x="18071" y="4261"/>
                  </a:moveTo>
                  <a:lnTo>
                    <a:pt x="7344" y="10451"/>
                  </a:lnTo>
                  <a:cubicBezTo>
                    <a:pt x="7119" y="10577"/>
                    <a:pt x="6768" y="10577"/>
                    <a:pt x="6567" y="10476"/>
                  </a:cubicBezTo>
                  <a:lnTo>
                    <a:pt x="1" y="6667"/>
                  </a:lnTo>
                  <a:lnTo>
                    <a:pt x="11530" y="0"/>
                  </a:lnTo>
                  <a:lnTo>
                    <a:pt x="18121" y="3810"/>
                  </a:lnTo>
                  <a:cubicBezTo>
                    <a:pt x="18322" y="3935"/>
                    <a:pt x="18297" y="4110"/>
                    <a:pt x="18071" y="426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g1d319155aba_0_2305"/>
            <p:cNvSpPr/>
            <p:nvPr/>
          </p:nvSpPr>
          <p:spPr>
            <a:xfrm>
              <a:off x="3483225" y="2273850"/>
              <a:ext cx="458050" cy="264425"/>
            </a:xfrm>
            <a:custGeom>
              <a:rect b="b" l="l" r="r" t="t"/>
              <a:pathLst>
                <a:path extrusionOk="0" h="10577" w="18322">
                  <a:moveTo>
                    <a:pt x="18071" y="4261"/>
                  </a:moveTo>
                  <a:lnTo>
                    <a:pt x="7344" y="10451"/>
                  </a:lnTo>
                  <a:cubicBezTo>
                    <a:pt x="7119" y="10577"/>
                    <a:pt x="6768" y="10577"/>
                    <a:pt x="6567" y="10476"/>
                  </a:cubicBezTo>
                  <a:lnTo>
                    <a:pt x="1" y="6667"/>
                  </a:lnTo>
                  <a:lnTo>
                    <a:pt x="11530" y="0"/>
                  </a:lnTo>
                  <a:lnTo>
                    <a:pt x="18121" y="3810"/>
                  </a:lnTo>
                  <a:cubicBezTo>
                    <a:pt x="18322" y="3935"/>
                    <a:pt x="18297" y="4110"/>
                    <a:pt x="18071" y="426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g1d319155aba_0_2305"/>
            <p:cNvSpPr/>
            <p:nvPr/>
          </p:nvSpPr>
          <p:spPr>
            <a:xfrm>
              <a:off x="3580975" y="2332725"/>
              <a:ext cx="339000" cy="196150"/>
            </a:xfrm>
            <a:custGeom>
              <a:rect b="b" l="l" r="r" t="t"/>
              <a:pathLst>
                <a:path extrusionOk="0" h="7846" w="13560">
                  <a:moveTo>
                    <a:pt x="13560" y="1805"/>
                  </a:moveTo>
                  <a:lnTo>
                    <a:pt x="3133" y="7846"/>
                  </a:lnTo>
                  <a:lnTo>
                    <a:pt x="1" y="604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g1d319155aba_0_2305"/>
            <p:cNvSpPr/>
            <p:nvPr/>
          </p:nvSpPr>
          <p:spPr>
            <a:xfrm>
              <a:off x="3626725" y="2346525"/>
              <a:ext cx="110925" cy="63925"/>
            </a:xfrm>
            <a:custGeom>
              <a:rect b="b" l="l" r="r" t="t"/>
              <a:pathLst>
                <a:path extrusionOk="0" h="2557" w="4437">
                  <a:moveTo>
                    <a:pt x="4286" y="1028"/>
                  </a:moveTo>
                  <a:lnTo>
                    <a:pt x="1805" y="2456"/>
                  </a:lnTo>
                  <a:cubicBezTo>
                    <a:pt x="1654" y="2532"/>
                    <a:pt x="1454" y="2557"/>
                    <a:pt x="1328" y="2482"/>
                  </a:cubicBezTo>
                  <a:lnTo>
                    <a:pt x="125" y="1805"/>
                  </a:lnTo>
                  <a:cubicBezTo>
                    <a:pt x="0" y="1730"/>
                    <a:pt x="25" y="1604"/>
                    <a:pt x="151" y="1529"/>
                  </a:cubicBezTo>
                  <a:lnTo>
                    <a:pt x="2657" y="75"/>
                  </a:lnTo>
                  <a:cubicBezTo>
                    <a:pt x="2782" y="0"/>
                    <a:pt x="3008" y="0"/>
                    <a:pt x="3133" y="50"/>
                  </a:cubicBezTo>
                  <a:lnTo>
                    <a:pt x="4311" y="752"/>
                  </a:lnTo>
                  <a:cubicBezTo>
                    <a:pt x="4436" y="827"/>
                    <a:pt x="4436" y="953"/>
                    <a:pt x="4286" y="102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g1d319155aba_0_2305"/>
            <p:cNvSpPr/>
            <p:nvPr/>
          </p:nvSpPr>
          <p:spPr>
            <a:xfrm>
              <a:off x="3169950" y="2040750"/>
              <a:ext cx="442375" cy="429850"/>
            </a:xfrm>
            <a:custGeom>
              <a:rect b="b" l="l" r="r" t="t"/>
              <a:pathLst>
                <a:path extrusionOk="0" h="17194" w="17695">
                  <a:moveTo>
                    <a:pt x="3810" y="953"/>
                  </a:moveTo>
                  <a:cubicBezTo>
                    <a:pt x="6692" y="2357"/>
                    <a:pt x="6943" y="10778"/>
                    <a:pt x="9148" y="12883"/>
                  </a:cubicBezTo>
                  <a:cubicBezTo>
                    <a:pt x="10376" y="14061"/>
                    <a:pt x="15339" y="13134"/>
                    <a:pt x="17043" y="13159"/>
                  </a:cubicBezTo>
                  <a:cubicBezTo>
                    <a:pt x="17695" y="14637"/>
                    <a:pt x="16792" y="16442"/>
                    <a:pt x="16792" y="16442"/>
                  </a:cubicBezTo>
                  <a:cubicBezTo>
                    <a:pt x="7344" y="16918"/>
                    <a:pt x="6216" y="17194"/>
                    <a:pt x="3810" y="12607"/>
                  </a:cubicBezTo>
                  <a:cubicBezTo>
                    <a:pt x="1930" y="9023"/>
                    <a:pt x="0" y="1"/>
                    <a:pt x="3810" y="953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g1d319155aba_0_2305"/>
            <p:cNvSpPr/>
            <p:nvPr/>
          </p:nvSpPr>
          <p:spPr>
            <a:xfrm>
              <a:off x="3453775" y="1955550"/>
              <a:ext cx="303300" cy="409800"/>
            </a:xfrm>
            <a:custGeom>
              <a:rect b="b" l="l" r="r" t="t"/>
              <a:pathLst>
                <a:path extrusionOk="0" h="16392" w="12132">
                  <a:moveTo>
                    <a:pt x="11480" y="14161"/>
                  </a:moveTo>
                  <a:cubicBezTo>
                    <a:pt x="8948" y="12907"/>
                    <a:pt x="8397" y="11905"/>
                    <a:pt x="7169" y="10827"/>
                  </a:cubicBezTo>
                  <a:cubicBezTo>
                    <a:pt x="4963" y="8897"/>
                    <a:pt x="4111" y="1253"/>
                    <a:pt x="2282" y="276"/>
                  </a:cubicBezTo>
                  <a:cubicBezTo>
                    <a:pt x="1079" y="0"/>
                    <a:pt x="452" y="577"/>
                    <a:pt x="201" y="1579"/>
                  </a:cubicBezTo>
                  <a:cubicBezTo>
                    <a:pt x="151" y="1780"/>
                    <a:pt x="126" y="2005"/>
                    <a:pt x="101" y="2256"/>
                  </a:cubicBezTo>
                  <a:cubicBezTo>
                    <a:pt x="1" y="3509"/>
                    <a:pt x="327" y="5188"/>
                    <a:pt x="853" y="6767"/>
                  </a:cubicBezTo>
                  <a:cubicBezTo>
                    <a:pt x="1279" y="8095"/>
                    <a:pt x="1855" y="9374"/>
                    <a:pt x="2457" y="10276"/>
                  </a:cubicBezTo>
                  <a:cubicBezTo>
                    <a:pt x="2958" y="11028"/>
                    <a:pt x="3409" y="11704"/>
                    <a:pt x="3911" y="12306"/>
                  </a:cubicBezTo>
                  <a:cubicBezTo>
                    <a:pt x="5164" y="13810"/>
                    <a:pt x="6768" y="15038"/>
                    <a:pt x="10327" y="16391"/>
                  </a:cubicBezTo>
                  <a:cubicBezTo>
                    <a:pt x="10327" y="16391"/>
                    <a:pt x="12131" y="15539"/>
                    <a:pt x="11480" y="1416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g1d319155aba_0_2305"/>
            <p:cNvSpPr/>
            <p:nvPr/>
          </p:nvSpPr>
          <p:spPr>
            <a:xfrm>
              <a:off x="3706925" y="2317700"/>
              <a:ext cx="142875" cy="124075"/>
            </a:xfrm>
            <a:custGeom>
              <a:rect b="b" l="l" r="r" t="t"/>
              <a:pathLst>
                <a:path extrusionOk="0" h="4963" w="5715">
                  <a:moveTo>
                    <a:pt x="326" y="1629"/>
                  </a:moveTo>
                  <a:cubicBezTo>
                    <a:pt x="376" y="1780"/>
                    <a:pt x="877" y="2331"/>
                    <a:pt x="1303" y="2807"/>
                  </a:cubicBezTo>
                  <a:cubicBezTo>
                    <a:pt x="1755" y="3309"/>
                    <a:pt x="2431" y="4161"/>
                    <a:pt x="2657" y="3960"/>
                  </a:cubicBezTo>
                  <a:cubicBezTo>
                    <a:pt x="2882" y="3760"/>
                    <a:pt x="2456" y="2908"/>
                    <a:pt x="2456" y="2908"/>
                  </a:cubicBezTo>
                  <a:cubicBezTo>
                    <a:pt x="2456" y="2908"/>
                    <a:pt x="3760" y="4136"/>
                    <a:pt x="3985" y="4537"/>
                  </a:cubicBezTo>
                  <a:cubicBezTo>
                    <a:pt x="4211" y="4963"/>
                    <a:pt x="4085" y="3760"/>
                    <a:pt x="3760" y="3208"/>
                  </a:cubicBezTo>
                  <a:cubicBezTo>
                    <a:pt x="4587" y="4487"/>
                    <a:pt x="4787" y="4762"/>
                    <a:pt x="4837" y="4437"/>
                  </a:cubicBezTo>
                  <a:cubicBezTo>
                    <a:pt x="4912" y="4136"/>
                    <a:pt x="4211" y="2431"/>
                    <a:pt x="4311" y="2582"/>
                  </a:cubicBezTo>
                  <a:cubicBezTo>
                    <a:pt x="5263" y="4036"/>
                    <a:pt x="5639" y="4236"/>
                    <a:pt x="5539" y="3559"/>
                  </a:cubicBezTo>
                  <a:cubicBezTo>
                    <a:pt x="5439" y="2908"/>
                    <a:pt x="4511" y="1780"/>
                    <a:pt x="3935" y="1454"/>
                  </a:cubicBezTo>
                  <a:cubicBezTo>
                    <a:pt x="5614" y="2532"/>
                    <a:pt x="5714" y="2431"/>
                    <a:pt x="5313" y="1930"/>
                  </a:cubicBezTo>
                  <a:cubicBezTo>
                    <a:pt x="4887" y="1454"/>
                    <a:pt x="3359" y="276"/>
                    <a:pt x="1303" y="0"/>
                  </a:cubicBezTo>
                  <a:cubicBezTo>
                    <a:pt x="0" y="1228"/>
                    <a:pt x="326" y="1629"/>
                    <a:pt x="326" y="1629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g1d319155aba_0_2305"/>
            <p:cNvSpPr/>
            <p:nvPr/>
          </p:nvSpPr>
          <p:spPr>
            <a:xfrm>
              <a:off x="3575975" y="2368450"/>
              <a:ext cx="183600" cy="92750"/>
            </a:xfrm>
            <a:custGeom>
              <a:rect b="b" l="l" r="r" t="t"/>
              <a:pathLst>
                <a:path extrusionOk="0" h="3710" w="7344">
                  <a:moveTo>
                    <a:pt x="6667" y="2231"/>
                  </a:moveTo>
                  <a:cubicBezTo>
                    <a:pt x="6115" y="1404"/>
                    <a:pt x="5338" y="452"/>
                    <a:pt x="4361" y="176"/>
                  </a:cubicBezTo>
                  <a:cubicBezTo>
                    <a:pt x="3659" y="0"/>
                    <a:pt x="2932" y="126"/>
                    <a:pt x="2231" y="351"/>
                  </a:cubicBezTo>
                  <a:cubicBezTo>
                    <a:pt x="1704" y="527"/>
                    <a:pt x="902" y="602"/>
                    <a:pt x="376" y="853"/>
                  </a:cubicBezTo>
                  <a:cubicBezTo>
                    <a:pt x="125" y="1479"/>
                    <a:pt x="0" y="2056"/>
                    <a:pt x="0" y="2607"/>
                  </a:cubicBezTo>
                  <a:cubicBezTo>
                    <a:pt x="100" y="2657"/>
                    <a:pt x="226" y="2682"/>
                    <a:pt x="376" y="2707"/>
                  </a:cubicBezTo>
                  <a:cubicBezTo>
                    <a:pt x="927" y="2757"/>
                    <a:pt x="1529" y="2958"/>
                    <a:pt x="2105" y="2958"/>
                  </a:cubicBezTo>
                  <a:cubicBezTo>
                    <a:pt x="2481" y="2933"/>
                    <a:pt x="3108" y="3058"/>
                    <a:pt x="3459" y="2958"/>
                  </a:cubicBezTo>
                  <a:cubicBezTo>
                    <a:pt x="3308" y="3008"/>
                    <a:pt x="3158" y="3058"/>
                    <a:pt x="3133" y="3209"/>
                  </a:cubicBezTo>
                  <a:cubicBezTo>
                    <a:pt x="3108" y="3334"/>
                    <a:pt x="3208" y="3459"/>
                    <a:pt x="3333" y="3484"/>
                  </a:cubicBezTo>
                  <a:cubicBezTo>
                    <a:pt x="4186" y="3710"/>
                    <a:pt x="4937" y="2682"/>
                    <a:pt x="5439" y="2206"/>
                  </a:cubicBezTo>
                  <a:cubicBezTo>
                    <a:pt x="5389" y="2256"/>
                    <a:pt x="7343" y="3309"/>
                    <a:pt x="6667" y="223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g1d319155aba_0_2305"/>
            <p:cNvSpPr/>
            <p:nvPr/>
          </p:nvSpPr>
          <p:spPr>
            <a:xfrm>
              <a:off x="3403025" y="1729975"/>
              <a:ext cx="146650" cy="272575"/>
            </a:xfrm>
            <a:custGeom>
              <a:rect b="b" l="l" r="r" t="t"/>
              <a:pathLst>
                <a:path extrusionOk="0" h="10903" w="5866">
                  <a:moveTo>
                    <a:pt x="4687" y="903"/>
                  </a:moveTo>
                  <a:cubicBezTo>
                    <a:pt x="4687" y="928"/>
                    <a:pt x="4713" y="928"/>
                    <a:pt x="4713" y="953"/>
                  </a:cubicBezTo>
                  <a:cubicBezTo>
                    <a:pt x="5063" y="1529"/>
                    <a:pt x="5114" y="2256"/>
                    <a:pt x="5063" y="2933"/>
                  </a:cubicBezTo>
                  <a:cubicBezTo>
                    <a:pt x="4988" y="4161"/>
                    <a:pt x="4161" y="5665"/>
                    <a:pt x="4738" y="6868"/>
                  </a:cubicBezTo>
                  <a:cubicBezTo>
                    <a:pt x="4988" y="7369"/>
                    <a:pt x="5489" y="7720"/>
                    <a:pt x="5665" y="8271"/>
                  </a:cubicBezTo>
                  <a:cubicBezTo>
                    <a:pt x="5865" y="9023"/>
                    <a:pt x="5339" y="9775"/>
                    <a:pt x="4687" y="10201"/>
                  </a:cubicBezTo>
                  <a:cubicBezTo>
                    <a:pt x="3860" y="10727"/>
                    <a:pt x="2833" y="10903"/>
                    <a:pt x="1905" y="10602"/>
                  </a:cubicBezTo>
                  <a:cubicBezTo>
                    <a:pt x="1003" y="10301"/>
                    <a:pt x="251" y="9449"/>
                    <a:pt x="151" y="8497"/>
                  </a:cubicBezTo>
                  <a:cubicBezTo>
                    <a:pt x="1" y="7344"/>
                    <a:pt x="728" y="6266"/>
                    <a:pt x="1379" y="5289"/>
                  </a:cubicBezTo>
                  <a:cubicBezTo>
                    <a:pt x="1755" y="4737"/>
                    <a:pt x="2256" y="3985"/>
                    <a:pt x="2307" y="3309"/>
                  </a:cubicBezTo>
                  <a:cubicBezTo>
                    <a:pt x="2357" y="2657"/>
                    <a:pt x="2006" y="2106"/>
                    <a:pt x="2131" y="1404"/>
                  </a:cubicBezTo>
                  <a:cubicBezTo>
                    <a:pt x="2231" y="928"/>
                    <a:pt x="2507" y="452"/>
                    <a:pt x="2983" y="251"/>
                  </a:cubicBezTo>
                  <a:cubicBezTo>
                    <a:pt x="3585" y="1"/>
                    <a:pt x="4312" y="351"/>
                    <a:pt x="4687" y="903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g1d319155aba_0_2305"/>
            <p:cNvSpPr/>
            <p:nvPr/>
          </p:nvSpPr>
          <p:spPr>
            <a:xfrm>
              <a:off x="3322200" y="1887875"/>
              <a:ext cx="131600" cy="177975"/>
            </a:xfrm>
            <a:custGeom>
              <a:rect b="b" l="l" r="r" t="t"/>
              <a:pathLst>
                <a:path extrusionOk="0" h="7119" w="5264">
                  <a:moveTo>
                    <a:pt x="1028" y="0"/>
                  </a:moveTo>
                  <a:cubicBezTo>
                    <a:pt x="1028" y="0"/>
                    <a:pt x="1780" y="2632"/>
                    <a:pt x="51" y="3735"/>
                  </a:cubicBezTo>
                  <a:cubicBezTo>
                    <a:pt x="1" y="4386"/>
                    <a:pt x="1830" y="7118"/>
                    <a:pt x="3660" y="6642"/>
                  </a:cubicBezTo>
                  <a:cubicBezTo>
                    <a:pt x="4712" y="6366"/>
                    <a:pt x="5264" y="4863"/>
                    <a:pt x="5264" y="4863"/>
                  </a:cubicBezTo>
                  <a:cubicBezTo>
                    <a:pt x="5164" y="3910"/>
                    <a:pt x="4612" y="1905"/>
                    <a:pt x="4612" y="1905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g1d319155aba_0_2305"/>
            <p:cNvSpPr/>
            <p:nvPr/>
          </p:nvSpPr>
          <p:spPr>
            <a:xfrm>
              <a:off x="3318450" y="1686750"/>
              <a:ext cx="195500" cy="280100"/>
            </a:xfrm>
            <a:custGeom>
              <a:rect b="b" l="l" r="r" t="t"/>
              <a:pathLst>
                <a:path extrusionOk="0" h="11204" w="7820">
                  <a:moveTo>
                    <a:pt x="7344" y="2682"/>
                  </a:moveTo>
                  <a:cubicBezTo>
                    <a:pt x="7344" y="2682"/>
                    <a:pt x="7820" y="4361"/>
                    <a:pt x="7644" y="5664"/>
                  </a:cubicBezTo>
                  <a:cubicBezTo>
                    <a:pt x="7469" y="6968"/>
                    <a:pt x="7344" y="9549"/>
                    <a:pt x="6191" y="10376"/>
                  </a:cubicBezTo>
                  <a:cubicBezTo>
                    <a:pt x="5038" y="11203"/>
                    <a:pt x="3409" y="10226"/>
                    <a:pt x="2306" y="9298"/>
                  </a:cubicBezTo>
                  <a:cubicBezTo>
                    <a:pt x="1228" y="8371"/>
                    <a:pt x="50" y="6667"/>
                    <a:pt x="25" y="4612"/>
                  </a:cubicBezTo>
                  <a:cubicBezTo>
                    <a:pt x="0" y="2532"/>
                    <a:pt x="827" y="0"/>
                    <a:pt x="3810" y="125"/>
                  </a:cubicBezTo>
                  <a:cubicBezTo>
                    <a:pt x="6792" y="251"/>
                    <a:pt x="7344" y="2682"/>
                    <a:pt x="7344" y="2682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g1d319155aba_0_2305"/>
            <p:cNvSpPr/>
            <p:nvPr/>
          </p:nvSpPr>
          <p:spPr>
            <a:xfrm>
              <a:off x="3238250" y="1676100"/>
              <a:ext cx="231225" cy="354025"/>
            </a:xfrm>
            <a:custGeom>
              <a:rect b="b" l="l" r="r" t="t"/>
              <a:pathLst>
                <a:path extrusionOk="0" h="14161" w="9249">
                  <a:moveTo>
                    <a:pt x="8471" y="1855"/>
                  </a:moveTo>
                  <a:cubicBezTo>
                    <a:pt x="9248" y="2807"/>
                    <a:pt x="8872" y="3960"/>
                    <a:pt x="7920" y="4662"/>
                  </a:cubicBezTo>
                  <a:cubicBezTo>
                    <a:pt x="7469" y="4988"/>
                    <a:pt x="6918" y="5188"/>
                    <a:pt x="6466" y="5539"/>
                  </a:cubicBezTo>
                  <a:cubicBezTo>
                    <a:pt x="6015" y="5865"/>
                    <a:pt x="5639" y="6391"/>
                    <a:pt x="5715" y="6968"/>
                  </a:cubicBezTo>
                  <a:cubicBezTo>
                    <a:pt x="5790" y="7469"/>
                    <a:pt x="6241" y="7920"/>
                    <a:pt x="6116" y="8421"/>
                  </a:cubicBezTo>
                  <a:cubicBezTo>
                    <a:pt x="6015" y="8847"/>
                    <a:pt x="5564" y="9098"/>
                    <a:pt x="5489" y="9499"/>
                  </a:cubicBezTo>
                  <a:cubicBezTo>
                    <a:pt x="5389" y="9925"/>
                    <a:pt x="5715" y="10301"/>
                    <a:pt x="5915" y="10677"/>
                  </a:cubicBezTo>
                  <a:cubicBezTo>
                    <a:pt x="6266" y="11303"/>
                    <a:pt x="6266" y="12080"/>
                    <a:pt x="5965" y="12707"/>
                  </a:cubicBezTo>
                  <a:cubicBezTo>
                    <a:pt x="5263" y="14161"/>
                    <a:pt x="3484" y="14060"/>
                    <a:pt x="2231" y="13459"/>
                  </a:cubicBezTo>
                  <a:cubicBezTo>
                    <a:pt x="902" y="12832"/>
                    <a:pt x="0" y="11328"/>
                    <a:pt x="401" y="9850"/>
                  </a:cubicBezTo>
                  <a:cubicBezTo>
                    <a:pt x="602" y="9073"/>
                    <a:pt x="1128" y="8421"/>
                    <a:pt x="1379" y="7644"/>
                  </a:cubicBezTo>
                  <a:cubicBezTo>
                    <a:pt x="1730" y="6692"/>
                    <a:pt x="1629" y="5639"/>
                    <a:pt x="1679" y="4612"/>
                  </a:cubicBezTo>
                  <a:cubicBezTo>
                    <a:pt x="1805" y="2657"/>
                    <a:pt x="3258" y="501"/>
                    <a:pt x="5314" y="201"/>
                  </a:cubicBezTo>
                  <a:cubicBezTo>
                    <a:pt x="6642" y="0"/>
                    <a:pt x="7669" y="877"/>
                    <a:pt x="8471" y="1855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g1d319155aba_0_2305"/>
            <p:cNvSpPr/>
            <p:nvPr/>
          </p:nvSpPr>
          <p:spPr>
            <a:xfrm>
              <a:off x="3400525" y="1664800"/>
              <a:ext cx="138500" cy="157925"/>
            </a:xfrm>
            <a:custGeom>
              <a:rect b="b" l="l" r="r" t="t"/>
              <a:pathLst>
                <a:path extrusionOk="0" h="6317" w="5540">
                  <a:moveTo>
                    <a:pt x="3008" y="1154"/>
                  </a:moveTo>
                  <a:cubicBezTo>
                    <a:pt x="2983" y="1154"/>
                    <a:pt x="2983" y="1129"/>
                    <a:pt x="2983" y="1129"/>
                  </a:cubicBezTo>
                  <a:cubicBezTo>
                    <a:pt x="2407" y="753"/>
                    <a:pt x="26" y="1"/>
                    <a:pt x="26" y="1229"/>
                  </a:cubicBezTo>
                  <a:cubicBezTo>
                    <a:pt x="0" y="2432"/>
                    <a:pt x="1780" y="3635"/>
                    <a:pt x="2707" y="4161"/>
                  </a:cubicBezTo>
                  <a:cubicBezTo>
                    <a:pt x="3133" y="4412"/>
                    <a:pt x="3559" y="4587"/>
                    <a:pt x="3935" y="4888"/>
                  </a:cubicBezTo>
                  <a:cubicBezTo>
                    <a:pt x="4412" y="5264"/>
                    <a:pt x="4462" y="5991"/>
                    <a:pt x="4888" y="6317"/>
                  </a:cubicBezTo>
                  <a:cubicBezTo>
                    <a:pt x="5539" y="5690"/>
                    <a:pt x="5389" y="4136"/>
                    <a:pt x="5113" y="3359"/>
                  </a:cubicBezTo>
                  <a:cubicBezTo>
                    <a:pt x="4762" y="2332"/>
                    <a:pt x="3860" y="1730"/>
                    <a:pt x="3008" y="1154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g1d319155aba_0_2305"/>
            <p:cNvSpPr/>
            <p:nvPr/>
          </p:nvSpPr>
          <p:spPr>
            <a:xfrm>
              <a:off x="3666825" y="2171075"/>
              <a:ext cx="367825" cy="364075"/>
            </a:xfrm>
            <a:custGeom>
              <a:rect b="b" l="l" r="r" t="t"/>
              <a:pathLst>
                <a:path extrusionOk="0" h="14563" w="14713">
                  <a:moveTo>
                    <a:pt x="10727" y="8372"/>
                  </a:moveTo>
                  <a:lnTo>
                    <a:pt x="0" y="14562"/>
                  </a:lnTo>
                  <a:lnTo>
                    <a:pt x="3810" y="6592"/>
                  </a:lnTo>
                  <a:cubicBezTo>
                    <a:pt x="3935" y="6342"/>
                    <a:pt x="4186" y="6041"/>
                    <a:pt x="4386" y="5916"/>
                  </a:cubicBezTo>
                  <a:lnTo>
                    <a:pt x="14461" y="101"/>
                  </a:lnTo>
                  <a:cubicBezTo>
                    <a:pt x="14662" y="1"/>
                    <a:pt x="14712" y="101"/>
                    <a:pt x="14587" y="352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g1d319155aba_0_2305"/>
            <p:cNvSpPr/>
            <p:nvPr/>
          </p:nvSpPr>
          <p:spPr>
            <a:xfrm>
              <a:off x="2463800" y="2917950"/>
              <a:ext cx="144150" cy="42000"/>
            </a:xfrm>
            <a:custGeom>
              <a:rect b="b" l="l" r="r" t="t"/>
              <a:pathLst>
                <a:path extrusionOk="0" h="1680" w="5766">
                  <a:moveTo>
                    <a:pt x="5765" y="1680"/>
                  </a:moveTo>
                  <a:lnTo>
                    <a:pt x="5765" y="1078"/>
                  </a:lnTo>
                  <a:cubicBezTo>
                    <a:pt x="5765" y="1078"/>
                    <a:pt x="4211" y="51"/>
                    <a:pt x="2582" y="26"/>
                  </a:cubicBezTo>
                  <a:cubicBezTo>
                    <a:pt x="953" y="1"/>
                    <a:pt x="201" y="377"/>
                    <a:pt x="126" y="577"/>
                  </a:cubicBezTo>
                  <a:cubicBezTo>
                    <a:pt x="76" y="752"/>
                    <a:pt x="1" y="1329"/>
                    <a:pt x="1" y="1329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g1d319155aba_0_2305"/>
            <p:cNvSpPr/>
            <p:nvPr/>
          </p:nvSpPr>
          <p:spPr>
            <a:xfrm>
              <a:off x="3438750" y="1953650"/>
              <a:ext cx="30100" cy="41400"/>
            </a:xfrm>
            <a:custGeom>
              <a:rect b="b" l="l" r="r" t="t"/>
              <a:pathLst>
                <a:path extrusionOk="0" h="1656" w="1204">
                  <a:moveTo>
                    <a:pt x="151" y="1"/>
                  </a:moveTo>
                  <a:cubicBezTo>
                    <a:pt x="151" y="1"/>
                    <a:pt x="0" y="1079"/>
                    <a:pt x="50" y="1254"/>
                  </a:cubicBezTo>
                  <a:cubicBezTo>
                    <a:pt x="126" y="1430"/>
                    <a:pt x="476" y="1655"/>
                    <a:pt x="476" y="1655"/>
                  </a:cubicBezTo>
                  <a:lnTo>
                    <a:pt x="1203" y="1655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g1d319155aba_0_2305"/>
            <p:cNvSpPr/>
            <p:nvPr/>
          </p:nvSpPr>
          <p:spPr>
            <a:xfrm>
              <a:off x="3532725" y="2051400"/>
              <a:ext cx="29475" cy="211800"/>
            </a:xfrm>
            <a:custGeom>
              <a:rect b="b" l="l" r="r" t="t"/>
              <a:pathLst>
                <a:path extrusionOk="0" h="8472" w="1179">
                  <a:moveTo>
                    <a:pt x="1129" y="3008"/>
                  </a:moveTo>
                  <a:cubicBezTo>
                    <a:pt x="1078" y="1555"/>
                    <a:pt x="828" y="627"/>
                    <a:pt x="552" y="1"/>
                  </a:cubicBezTo>
                  <a:cubicBezTo>
                    <a:pt x="552" y="176"/>
                    <a:pt x="577" y="352"/>
                    <a:pt x="577" y="527"/>
                  </a:cubicBezTo>
                  <a:cubicBezTo>
                    <a:pt x="652" y="2432"/>
                    <a:pt x="327" y="5239"/>
                    <a:pt x="1" y="7494"/>
                  </a:cubicBezTo>
                  <a:cubicBezTo>
                    <a:pt x="251" y="7845"/>
                    <a:pt x="502" y="8171"/>
                    <a:pt x="753" y="8472"/>
                  </a:cubicBezTo>
                  <a:cubicBezTo>
                    <a:pt x="1003" y="6567"/>
                    <a:pt x="1179" y="4512"/>
                    <a:pt x="1129" y="3008"/>
                  </a:cubicBezTo>
                  <a:close/>
                </a:path>
              </a:pathLst>
            </a:custGeom>
            <a:solidFill>
              <a:srgbClr val="EABD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g1d319155aba_0_2305"/>
            <p:cNvSpPr/>
            <p:nvPr/>
          </p:nvSpPr>
          <p:spPr>
            <a:xfrm>
              <a:off x="2889875" y="2349025"/>
              <a:ext cx="43875" cy="235000"/>
            </a:xfrm>
            <a:custGeom>
              <a:rect b="b" l="l" r="r" t="t"/>
              <a:pathLst>
                <a:path extrusionOk="0" h="9400" w="1755">
                  <a:moveTo>
                    <a:pt x="1304" y="1"/>
                  </a:moveTo>
                  <a:cubicBezTo>
                    <a:pt x="1304" y="2206"/>
                    <a:pt x="602" y="5790"/>
                    <a:pt x="0" y="8472"/>
                  </a:cubicBezTo>
                  <a:cubicBezTo>
                    <a:pt x="251" y="8798"/>
                    <a:pt x="476" y="9123"/>
                    <a:pt x="702" y="9399"/>
                  </a:cubicBezTo>
                  <a:cubicBezTo>
                    <a:pt x="1228" y="6818"/>
                    <a:pt x="1755" y="3810"/>
                    <a:pt x="1705" y="2006"/>
                  </a:cubicBezTo>
                  <a:cubicBezTo>
                    <a:pt x="1654" y="1153"/>
                    <a:pt x="1504" y="502"/>
                    <a:pt x="1304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g1d319155aba_0_2305"/>
            <p:cNvSpPr/>
            <p:nvPr/>
          </p:nvSpPr>
          <p:spPr>
            <a:xfrm>
              <a:off x="2894250" y="1685500"/>
              <a:ext cx="68325" cy="224950"/>
            </a:xfrm>
            <a:custGeom>
              <a:rect b="b" l="l" r="r" t="t"/>
              <a:pathLst>
                <a:path extrusionOk="0" h="8998" w="2733">
                  <a:moveTo>
                    <a:pt x="2733" y="8998"/>
                  </a:moveTo>
                  <a:lnTo>
                    <a:pt x="1" y="7419"/>
                  </a:lnTo>
                  <a:lnTo>
                    <a:pt x="1" y="0"/>
                  </a:lnTo>
                  <a:lnTo>
                    <a:pt x="2733" y="1579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g1d319155aba_0_2305"/>
            <p:cNvSpPr/>
            <p:nvPr/>
          </p:nvSpPr>
          <p:spPr>
            <a:xfrm>
              <a:off x="2787100" y="1553275"/>
              <a:ext cx="67700" cy="295150"/>
            </a:xfrm>
            <a:custGeom>
              <a:rect b="b" l="l" r="r" t="t"/>
              <a:pathLst>
                <a:path extrusionOk="0" h="11806" w="2708">
                  <a:moveTo>
                    <a:pt x="2708" y="11805"/>
                  </a:moveTo>
                  <a:lnTo>
                    <a:pt x="1" y="10226"/>
                  </a:lnTo>
                  <a:lnTo>
                    <a:pt x="1" y="1"/>
                  </a:lnTo>
                  <a:lnTo>
                    <a:pt x="2708" y="1580"/>
                  </a:lnTo>
                  <a:close/>
                </a:path>
              </a:pathLst>
            </a:custGeom>
            <a:solidFill>
              <a:srgbClr val="2B3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g1d319155aba_0_2305"/>
            <p:cNvSpPr/>
            <p:nvPr/>
          </p:nvSpPr>
          <p:spPr>
            <a:xfrm>
              <a:off x="3002025" y="1557050"/>
              <a:ext cx="68325" cy="415425"/>
            </a:xfrm>
            <a:custGeom>
              <a:rect b="b" l="l" r="r" t="t"/>
              <a:pathLst>
                <a:path extrusionOk="0" h="16617" w="2733">
                  <a:moveTo>
                    <a:pt x="2732" y="16617"/>
                  </a:moveTo>
                  <a:lnTo>
                    <a:pt x="1" y="15063"/>
                  </a:lnTo>
                  <a:lnTo>
                    <a:pt x="1" y="0"/>
                  </a:lnTo>
                  <a:lnTo>
                    <a:pt x="2732" y="1579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g1d319155aba_0_2305"/>
            <p:cNvSpPr/>
            <p:nvPr/>
          </p:nvSpPr>
          <p:spPr>
            <a:xfrm>
              <a:off x="3812175" y="1713050"/>
              <a:ext cx="173600" cy="189250"/>
            </a:xfrm>
            <a:custGeom>
              <a:rect b="b" l="l" r="r" t="t"/>
              <a:pathLst>
                <a:path extrusionOk="0" h="7570" w="6944">
                  <a:moveTo>
                    <a:pt x="6943" y="2206"/>
                  </a:moveTo>
                  <a:lnTo>
                    <a:pt x="6943" y="2206"/>
                  </a:lnTo>
                  <a:cubicBezTo>
                    <a:pt x="6943" y="1680"/>
                    <a:pt x="6592" y="1179"/>
                    <a:pt x="5916" y="803"/>
                  </a:cubicBezTo>
                  <a:cubicBezTo>
                    <a:pt x="4562" y="1"/>
                    <a:pt x="2357" y="1"/>
                    <a:pt x="1028" y="778"/>
                  </a:cubicBezTo>
                  <a:cubicBezTo>
                    <a:pt x="327" y="1179"/>
                    <a:pt x="1" y="1680"/>
                    <a:pt x="1" y="2206"/>
                  </a:cubicBezTo>
                  <a:lnTo>
                    <a:pt x="1" y="5364"/>
                  </a:lnTo>
                  <a:lnTo>
                    <a:pt x="1" y="5364"/>
                  </a:lnTo>
                  <a:lnTo>
                    <a:pt x="1" y="5364"/>
                  </a:lnTo>
                  <a:cubicBezTo>
                    <a:pt x="1" y="5866"/>
                    <a:pt x="352" y="6392"/>
                    <a:pt x="1028" y="6768"/>
                  </a:cubicBezTo>
                  <a:cubicBezTo>
                    <a:pt x="2382" y="7570"/>
                    <a:pt x="4587" y="7570"/>
                    <a:pt x="5941" y="6793"/>
                  </a:cubicBezTo>
                  <a:cubicBezTo>
                    <a:pt x="6617" y="6392"/>
                    <a:pt x="6943" y="5891"/>
                    <a:pt x="6943" y="5364"/>
                  </a:cubicBezTo>
                  <a:lnTo>
                    <a:pt x="6943" y="5364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g1d319155aba_0_2305"/>
            <p:cNvSpPr/>
            <p:nvPr/>
          </p:nvSpPr>
          <p:spPr>
            <a:xfrm>
              <a:off x="3684350" y="1236250"/>
              <a:ext cx="418575" cy="562675"/>
            </a:xfrm>
            <a:custGeom>
              <a:rect b="b" l="l" r="r" t="t"/>
              <a:pathLst>
                <a:path extrusionOk="0" h="22507" w="16743">
                  <a:moveTo>
                    <a:pt x="14813" y="14236"/>
                  </a:moveTo>
                  <a:cubicBezTo>
                    <a:pt x="15264" y="13509"/>
                    <a:pt x="15715" y="12757"/>
                    <a:pt x="15991" y="11930"/>
                  </a:cubicBezTo>
                  <a:cubicBezTo>
                    <a:pt x="16392" y="10727"/>
                    <a:pt x="16643" y="9474"/>
                    <a:pt x="16693" y="8221"/>
                  </a:cubicBezTo>
                  <a:cubicBezTo>
                    <a:pt x="16743" y="5790"/>
                    <a:pt x="15866" y="3358"/>
                    <a:pt x="13610" y="1805"/>
                  </a:cubicBezTo>
                  <a:cubicBezTo>
                    <a:pt x="13435" y="1704"/>
                    <a:pt x="13259" y="1604"/>
                    <a:pt x="13059" y="1504"/>
                  </a:cubicBezTo>
                  <a:cubicBezTo>
                    <a:pt x="10978" y="526"/>
                    <a:pt x="6743" y="0"/>
                    <a:pt x="3585" y="2231"/>
                  </a:cubicBezTo>
                  <a:cubicBezTo>
                    <a:pt x="1831" y="2957"/>
                    <a:pt x="1" y="5940"/>
                    <a:pt x="627" y="9248"/>
                  </a:cubicBezTo>
                  <a:cubicBezTo>
                    <a:pt x="1003" y="11278"/>
                    <a:pt x="1755" y="13283"/>
                    <a:pt x="2908" y="15063"/>
                  </a:cubicBezTo>
                  <a:cubicBezTo>
                    <a:pt x="4011" y="16792"/>
                    <a:pt x="4913" y="18371"/>
                    <a:pt x="5239" y="20376"/>
                  </a:cubicBezTo>
                  <a:lnTo>
                    <a:pt x="5264" y="20476"/>
                  </a:lnTo>
                  <a:cubicBezTo>
                    <a:pt x="5189" y="20953"/>
                    <a:pt x="5515" y="21454"/>
                    <a:pt x="6242" y="21830"/>
                  </a:cubicBezTo>
                  <a:cubicBezTo>
                    <a:pt x="7545" y="22481"/>
                    <a:pt x="9675" y="22506"/>
                    <a:pt x="10978" y="21830"/>
                  </a:cubicBezTo>
                  <a:cubicBezTo>
                    <a:pt x="11680" y="21454"/>
                    <a:pt x="12006" y="20953"/>
                    <a:pt x="11931" y="20451"/>
                  </a:cubicBezTo>
                  <a:cubicBezTo>
                    <a:pt x="12257" y="18772"/>
                    <a:pt x="12983" y="17318"/>
                    <a:pt x="13861" y="15815"/>
                  </a:cubicBezTo>
                  <a:cubicBezTo>
                    <a:pt x="14161" y="15263"/>
                    <a:pt x="14487" y="14762"/>
                    <a:pt x="14813" y="14236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g1d319155aba_0_2305"/>
            <p:cNvSpPr/>
            <p:nvPr/>
          </p:nvSpPr>
          <p:spPr>
            <a:xfrm>
              <a:off x="3829100" y="1415900"/>
              <a:ext cx="147275" cy="347400"/>
            </a:xfrm>
            <a:custGeom>
              <a:rect b="b" l="l" r="r" t="t"/>
              <a:pathLst>
                <a:path extrusionOk="0" h="13896" w="5891">
                  <a:moveTo>
                    <a:pt x="278" y="1"/>
                  </a:moveTo>
                  <a:cubicBezTo>
                    <a:pt x="253" y="1"/>
                    <a:pt x="227" y="3"/>
                    <a:pt x="201" y="7"/>
                  </a:cubicBezTo>
                  <a:cubicBezTo>
                    <a:pt x="76" y="57"/>
                    <a:pt x="0" y="208"/>
                    <a:pt x="0" y="333"/>
                  </a:cubicBezTo>
                  <a:lnTo>
                    <a:pt x="1329" y="12614"/>
                  </a:lnTo>
                  <a:cubicBezTo>
                    <a:pt x="1352" y="12774"/>
                    <a:pt x="1479" y="12893"/>
                    <a:pt x="1616" y="12893"/>
                  </a:cubicBezTo>
                  <a:cubicBezTo>
                    <a:pt x="1629" y="12893"/>
                    <a:pt x="1642" y="12891"/>
                    <a:pt x="1655" y="12889"/>
                  </a:cubicBezTo>
                  <a:cubicBezTo>
                    <a:pt x="1830" y="12864"/>
                    <a:pt x="1955" y="12714"/>
                    <a:pt x="1930" y="12564"/>
                  </a:cubicBezTo>
                  <a:lnTo>
                    <a:pt x="752" y="1561"/>
                  </a:lnTo>
                  <a:lnTo>
                    <a:pt x="1529" y="2789"/>
                  </a:lnTo>
                  <a:cubicBezTo>
                    <a:pt x="1580" y="2874"/>
                    <a:pt x="1678" y="2925"/>
                    <a:pt x="1782" y="2925"/>
                  </a:cubicBezTo>
                  <a:cubicBezTo>
                    <a:pt x="1831" y="2925"/>
                    <a:pt x="1882" y="2913"/>
                    <a:pt x="1930" y="2889"/>
                  </a:cubicBezTo>
                  <a:lnTo>
                    <a:pt x="2933" y="2313"/>
                  </a:lnTo>
                  <a:lnTo>
                    <a:pt x="3785" y="4067"/>
                  </a:lnTo>
                  <a:cubicBezTo>
                    <a:pt x="3841" y="4180"/>
                    <a:pt x="3954" y="4236"/>
                    <a:pt x="4070" y="4236"/>
                  </a:cubicBezTo>
                  <a:cubicBezTo>
                    <a:pt x="4109" y="4236"/>
                    <a:pt x="4148" y="4230"/>
                    <a:pt x="4186" y="4218"/>
                  </a:cubicBezTo>
                  <a:lnTo>
                    <a:pt x="5213" y="3817"/>
                  </a:lnTo>
                  <a:lnTo>
                    <a:pt x="3710" y="13541"/>
                  </a:lnTo>
                  <a:cubicBezTo>
                    <a:pt x="3685" y="13691"/>
                    <a:pt x="3785" y="13867"/>
                    <a:pt x="3960" y="13892"/>
                  </a:cubicBezTo>
                  <a:cubicBezTo>
                    <a:pt x="3973" y="13894"/>
                    <a:pt x="3986" y="13895"/>
                    <a:pt x="3999" y="13895"/>
                  </a:cubicBezTo>
                  <a:cubicBezTo>
                    <a:pt x="4140" y="13895"/>
                    <a:pt x="4288" y="13777"/>
                    <a:pt x="4311" y="13616"/>
                  </a:cubicBezTo>
                  <a:lnTo>
                    <a:pt x="5890" y="3391"/>
                  </a:lnTo>
                  <a:cubicBezTo>
                    <a:pt x="5890" y="3290"/>
                    <a:pt x="5865" y="3190"/>
                    <a:pt x="5765" y="3115"/>
                  </a:cubicBezTo>
                  <a:cubicBezTo>
                    <a:pt x="5716" y="3066"/>
                    <a:pt x="5647" y="3039"/>
                    <a:pt x="5577" y="3039"/>
                  </a:cubicBezTo>
                  <a:cubicBezTo>
                    <a:pt x="5538" y="3039"/>
                    <a:pt x="5500" y="3047"/>
                    <a:pt x="5464" y="3065"/>
                  </a:cubicBezTo>
                  <a:lnTo>
                    <a:pt x="4211" y="3566"/>
                  </a:lnTo>
                  <a:lnTo>
                    <a:pt x="3334" y="1761"/>
                  </a:lnTo>
                  <a:cubicBezTo>
                    <a:pt x="3309" y="1686"/>
                    <a:pt x="3234" y="1636"/>
                    <a:pt x="3158" y="1611"/>
                  </a:cubicBezTo>
                  <a:cubicBezTo>
                    <a:pt x="3127" y="1601"/>
                    <a:pt x="3092" y="1595"/>
                    <a:pt x="3056" y="1595"/>
                  </a:cubicBezTo>
                  <a:cubicBezTo>
                    <a:pt x="3004" y="1595"/>
                    <a:pt x="2952" y="1607"/>
                    <a:pt x="2908" y="1636"/>
                  </a:cubicBezTo>
                  <a:lnTo>
                    <a:pt x="1880" y="2213"/>
                  </a:lnTo>
                  <a:lnTo>
                    <a:pt x="577" y="132"/>
                  </a:lnTo>
                  <a:cubicBezTo>
                    <a:pt x="515" y="49"/>
                    <a:pt x="401" y="1"/>
                    <a:pt x="2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g1d319155aba_0_2305"/>
            <p:cNvSpPr/>
            <p:nvPr/>
          </p:nvSpPr>
          <p:spPr>
            <a:xfrm>
              <a:off x="4911800" y="2335875"/>
              <a:ext cx="154175" cy="199900"/>
            </a:xfrm>
            <a:custGeom>
              <a:rect b="b" l="l" r="r" t="t"/>
              <a:pathLst>
                <a:path extrusionOk="0" h="7996" w="6167">
                  <a:moveTo>
                    <a:pt x="6166" y="5965"/>
                  </a:moveTo>
                  <a:cubicBezTo>
                    <a:pt x="5765" y="6291"/>
                    <a:pt x="5364" y="6567"/>
                    <a:pt x="4938" y="6792"/>
                  </a:cubicBezTo>
                  <a:cubicBezTo>
                    <a:pt x="2883" y="7995"/>
                    <a:pt x="1054" y="7845"/>
                    <a:pt x="1" y="6617"/>
                  </a:cubicBezTo>
                  <a:lnTo>
                    <a:pt x="4938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g1d319155aba_0_2305"/>
            <p:cNvSpPr/>
            <p:nvPr/>
          </p:nvSpPr>
          <p:spPr>
            <a:xfrm>
              <a:off x="5035250" y="2117825"/>
              <a:ext cx="148525" cy="367200"/>
            </a:xfrm>
            <a:custGeom>
              <a:rect b="b" l="l" r="r" t="t"/>
              <a:pathLst>
                <a:path extrusionOk="0" h="14688" w="5941">
                  <a:moveTo>
                    <a:pt x="5940" y="5289"/>
                  </a:moveTo>
                  <a:cubicBezTo>
                    <a:pt x="5940" y="8572"/>
                    <a:pt x="3910" y="12482"/>
                    <a:pt x="1228" y="14687"/>
                  </a:cubicBezTo>
                  <a:lnTo>
                    <a:pt x="0" y="8722"/>
                  </a:lnTo>
                  <a:lnTo>
                    <a:pt x="0" y="1905"/>
                  </a:lnTo>
                  <a:cubicBezTo>
                    <a:pt x="3284" y="0"/>
                    <a:pt x="5940" y="1529"/>
                    <a:pt x="5940" y="5289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g1d319155aba_0_2305"/>
            <p:cNvSpPr/>
            <p:nvPr/>
          </p:nvSpPr>
          <p:spPr>
            <a:xfrm>
              <a:off x="4887375" y="2165450"/>
              <a:ext cx="147900" cy="335850"/>
            </a:xfrm>
            <a:custGeom>
              <a:rect b="b" l="l" r="r" t="t"/>
              <a:pathLst>
                <a:path extrusionOk="0" h="13434" w="5916">
                  <a:moveTo>
                    <a:pt x="5915" y="0"/>
                  </a:moveTo>
                  <a:lnTo>
                    <a:pt x="5915" y="6817"/>
                  </a:lnTo>
                  <a:lnTo>
                    <a:pt x="978" y="13434"/>
                  </a:lnTo>
                  <a:cubicBezTo>
                    <a:pt x="351" y="12707"/>
                    <a:pt x="0" y="11629"/>
                    <a:pt x="0" y="10226"/>
                  </a:cubicBezTo>
                  <a:cubicBezTo>
                    <a:pt x="0" y="6466"/>
                    <a:pt x="2657" y="1880"/>
                    <a:pt x="5915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g1d319155aba_0_2305"/>
            <p:cNvSpPr/>
            <p:nvPr/>
          </p:nvSpPr>
          <p:spPr>
            <a:xfrm>
              <a:off x="2358550" y="1805800"/>
              <a:ext cx="286975" cy="212425"/>
            </a:xfrm>
            <a:custGeom>
              <a:rect b="b" l="l" r="r" t="t"/>
              <a:pathLst>
                <a:path extrusionOk="0" h="8497" w="11479">
                  <a:moveTo>
                    <a:pt x="1328" y="3960"/>
                  </a:moveTo>
                  <a:cubicBezTo>
                    <a:pt x="0" y="6166"/>
                    <a:pt x="1228" y="8221"/>
                    <a:pt x="3810" y="8371"/>
                  </a:cubicBezTo>
                  <a:cubicBezTo>
                    <a:pt x="6291" y="8496"/>
                    <a:pt x="8998" y="6642"/>
                    <a:pt x="10251" y="4612"/>
                  </a:cubicBezTo>
                  <a:cubicBezTo>
                    <a:pt x="11003" y="3409"/>
                    <a:pt x="11479" y="1228"/>
                    <a:pt x="10000" y="326"/>
                  </a:cubicBezTo>
                  <a:cubicBezTo>
                    <a:pt x="9524" y="25"/>
                    <a:pt x="8947" y="0"/>
                    <a:pt x="8396" y="25"/>
                  </a:cubicBezTo>
                  <a:cubicBezTo>
                    <a:pt x="5689" y="201"/>
                    <a:pt x="2757" y="1554"/>
                    <a:pt x="1328" y="396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g1d319155aba_0_2305"/>
            <p:cNvSpPr/>
            <p:nvPr/>
          </p:nvSpPr>
          <p:spPr>
            <a:xfrm>
              <a:off x="4134250" y="1667950"/>
              <a:ext cx="106525" cy="97150"/>
            </a:xfrm>
            <a:custGeom>
              <a:rect b="b" l="l" r="r" t="t"/>
              <a:pathLst>
                <a:path extrusionOk="0" h="3886" w="4261">
                  <a:moveTo>
                    <a:pt x="2130" y="25"/>
                  </a:moveTo>
                  <a:cubicBezTo>
                    <a:pt x="2331" y="0"/>
                    <a:pt x="2531" y="25"/>
                    <a:pt x="2757" y="101"/>
                  </a:cubicBezTo>
                  <a:cubicBezTo>
                    <a:pt x="4261" y="577"/>
                    <a:pt x="3935" y="2657"/>
                    <a:pt x="2882" y="3434"/>
                  </a:cubicBezTo>
                  <a:cubicBezTo>
                    <a:pt x="2256" y="3885"/>
                    <a:pt x="1579" y="3710"/>
                    <a:pt x="1053" y="3183"/>
                  </a:cubicBezTo>
                  <a:cubicBezTo>
                    <a:pt x="0" y="2181"/>
                    <a:pt x="777" y="151"/>
                    <a:pt x="2130" y="25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1" name="Google Shape;1721;g1d319155aba_0_2305"/>
          <p:cNvSpPr/>
          <p:nvPr/>
        </p:nvSpPr>
        <p:spPr>
          <a:xfrm>
            <a:off x="7377875" y="2994750"/>
            <a:ext cx="2094000" cy="86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000000" dist="1143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g1d319155aba_0_2305"/>
          <p:cNvSpPr txBox="1"/>
          <p:nvPr/>
        </p:nvSpPr>
        <p:spPr>
          <a:xfrm>
            <a:off x="6431996" y="3113550"/>
            <a:ext cx="3952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35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4. 솔루션</a:t>
            </a:r>
            <a:endParaRPr i="0" sz="34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723" name="Google Shape;1723;g1d319155aba_0_2305"/>
          <p:cNvGrpSpPr/>
          <p:nvPr/>
        </p:nvGrpSpPr>
        <p:grpSpPr>
          <a:xfrm>
            <a:off x="9128128" y="2484183"/>
            <a:ext cx="343744" cy="510565"/>
            <a:chOff x="7004802" y="3394442"/>
            <a:chExt cx="290914" cy="432060"/>
          </a:xfrm>
        </p:grpSpPr>
        <p:sp>
          <p:nvSpPr>
            <p:cNvPr id="1724" name="Google Shape;1724;g1d319155aba_0_2305"/>
            <p:cNvSpPr/>
            <p:nvPr/>
          </p:nvSpPr>
          <p:spPr>
            <a:xfrm>
              <a:off x="7068050" y="3660262"/>
              <a:ext cx="177071" cy="166240"/>
            </a:xfrm>
            <a:custGeom>
              <a:rect b="b" l="l" r="r" t="t"/>
              <a:pathLst>
                <a:path extrusionOk="0" h="7751" w="8256">
                  <a:moveTo>
                    <a:pt x="3538" y="0"/>
                  </a:moveTo>
                  <a:lnTo>
                    <a:pt x="3538" y="3033"/>
                  </a:lnTo>
                  <a:cubicBezTo>
                    <a:pt x="2780" y="2224"/>
                    <a:pt x="1702" y="1769"/>
                    <a:pt x="590" y="1769"/>
                  </a:cubicBezTo>
                  <a:lnTo>
                    <a:pt x="0" y="1769"/>
                  </a:lnTo>
                  <a:lnTo>
                    <a:pt x="0" y="3538"/>
                  </a:lnTo>
                  <a:cubicBezTo>
                    <a:pt x="0" y="5156"/>
                    <a:pt x="1331" y="6487"/>
                    <a:pt x="2949" y="6487"/>
                  </a:cubicBezTo>
                  <a:lnTo>
                    <a:pt x="3538" y="6487"/>
                  </a:lnTo>
                  <a:lnTo>
                    <a:pt x="3538" y="7751"/>
                  </a:lnTo>
                  <a:lnTo>
                    <a:pt x="4718" y="7751"/>
                  </a:lnTo>
                  <a:lnTo>
                    <a:pt x="4718" y="6487"/>
                  </a:lnTo>
                  <a:lnTo>
                    <a:pt x="5308" y="6487"/>
                  </a:lnTo>
                  <a:cubicBezTo>
                    <a:pt x="6942" y="6487"/>
                    <a:pt x="8256" y="5156"/>
                    <a:pt x="8256" y="3538"/>
                  </a:cubicBezTo>
                  <a:lnTo>
                    <a:pt x="8256" y="1769"/>
                  </a:lnTo>
                  <a:lnTo>
                    <a:pt x="7666" y="1753"/>
                  </a:lnTo>
                  <a:cubicBezTo>
                    <a:pt x="6554" y="1753"/>
                    <a:pt x="5493" y="2207"/>
                    <a:pt x="4718" y="3016"/>
                  </a:cubicBezTo>
                  <a:lnTo>
                    <a:pt x="4718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g1d319155aba_0_2305"/>
            <p:cNvSpPr/>
            <p:nvPr/>
          </p:nvSpPr>
          <p:spPr>
            <a:xfrm>
              <a:off x="7156586" y="3660262"/>
              <a:ext cx="88535" cy="166240"/>
            </a:xfrm>
            <a:custGeom>
              <a:rect b="b" l="l" r="r" t="t"/>
              <a:pathLst>
                <a:path extrusionOk="0" h="7751" w="4128">
                  <a:moveTo>
                    <a:pt x="0" y="0"/>
                  </a:moveTo>
                  <a:lnTo>
                    <a:pt x="0" y="7751"/>
                  </a:lnTo>
                  <a:lnTo>
                    <a:pt x="590" y="7751"/>
                  </a:lnTo>
                  <a:lnTo>
                    <a:pt x="590" y="6487"/>
                  </a:lnTo>
                  <a:lnTo>
                    <a:pt x="1180" y="6487"/>
                  </a:lnTo>
                  <a:cubicBezTo>
                    <a:pt x="2814" y="6487"/>
                    <a:pt x="4128" y="5156"/>
                    <a:pt x="4128" y="3538"/>
                  </a:cubicBezTo>
                  <a:lnTo>
                    <a:pt x="4128" y="1769"/>
                  </a:lnTo>
                  <a:lnTo>
                    <a:pt x="3538" y="1753"/>
                  </a:lnTo>
                  <a:cubicBezTo>
                    <a:pt x="2426" y="1753"/>
                    <a:pt x="1365" y="2207"/>
                    <a:pt x="590" y="3016"/>
                  </a:cubicBezTo>
                  <a:lnTo>
                    <a:pt x="590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g1d319155aba_0_2305"/>
            <p:cNvSpPr/>
            <p:nvPr/>
          </p:nvSpPr>
          <p:spPr>
            <a:xfrm>
              <a:off x="7006625" y="3394442"/>
              <a:ext cx="289091" cy="278131"/>
            </a:xfrm>
            <a:custGeom>
              <a:rect b="b" l="l" r="r" t="t"/>
              <a:pathLst>
                <a:path extrusionOk="0" h="12968" w="13479">
                  <a:moveTo>
                    <a:pt x="6994" y="1"/>
                  </a:moveTo>
                  <a:cubicBezTo>
                    <a:pt x="5306" y="1"/>
                    <a:pt x="3647" y="660"/>
                    <a:pt x="2409" y="1898"/>
                  </a:cubicBezTo>
                  <a:cubicBezTo>
                    <a:pt x="556" y="3751"/>
                    <a:pt x="0" y="6548"/>
                    <a:pt x="1011" y="8974"/>
                  </a:cubicBezTo>
                  <a:cubicBezTo>
                    <a:pt x="2005" y="11383"/>
                    <a:pt x="4381" y="12967"/>
                    <a:pt x="6992" y="12967"/>
                  </a:cubicBezTo>
                  <a:cubicBezTo>
                    <a:pt x="10581" y="12967"/>
                    <a:pt x="13479" y="10069"/>
                    <a:pt x="13479" y="6481"/>
                  </a:cubicBezTo>
                  <a:cubicBezTo>
                    <a:pt x="13479" y="3869"/>
                    <a:pt x="11895" y="1493"/>
                    <a:pt x="9486" y="499"/>
                  </a:cubicBezTo>
                  <a:cubicBezTo>
                    <a:pt x="8680" y="164"/>
                    <a:pt x="7834" y="1"/>
                    <a:pt x="6994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g1d319155aba_0_2305"/>
            <p:cNvSpPr/>
            <p:nvPr/>
          </p:nvSpPr>
          <p:spPr>
            <a:xfrm>
              <a:off x="7156586" y="3394657"/>
              <a:ext cx="139130" cy="278260"/>
            </a:xfrm>
            <a:custGeom>
              <a:rect b="b" l="l" r="r" t="t"/>
              <a:pathLst>
                <a:path extrusionOk="0" h="12974" w="6487">
                  <a:moveTo>
                    <a:pt x="0" y="1"/>
                  </a:moveTo>
                  <a:lnTo>
                    <a:pt x="0" y="12974"/>
                  </a:lnTo>
                  <a:cubicBezTo>
                    <a:pt x="3589" y="12957"/>
                    <a:pt x="6487" y="10059"/>
                    <a:pt x="6487" y="6487"/>
                  </a:cubicBezTo>
                  <a:cubicBezTo>
                    <a:pt x="6487" y="2915"/>
                    <a:pt x="3589" y="1"/>
                    <a:pt x="0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g1d319155aba_0_2305"/>
            <p:cNvSpPr/>
            <p:nvPr/>
          </p:nvSpPr>
          <p:spPr>
            <a:xfrm>
              <a:off x="7004802" y="3420308"/>
              <a:ext cx="265627" cy="227236"/>
            </a:xfrm>
            <a:custGeom>
              <a:rect b="b" l="l" r="r" t="t"/>
              <a:pathLst>
                <a:path extrusionOk="0" h="10595" w="12385">
                  <a:moveTo>
                    <a:pt x="7108" y="1"/>
                  </a:moveTo>
                  <a:cubicBezTo>
                    <a:pt x="7098" y="1"/>
                    <a:pt x="7087" y="1"/>
                    <a:pt x="7077" y="1"/>
                  </a:cubicBezTo>
                  <a:cubicBezTo>
                    <a:pt x="2360" y="1"/>
                    <a:pt x="1" y="5696"/>
                    <a:pt x="3337" y="9032"/>
                  </a:cubicBezTo>
                  <a:cubicBezTo>
                    <a:pt x="4416" y="10111"/>
                    <a:pt x="5744" y="10594"/>
                    <a:pt x="7047" y="10594"/>
                  </a:cubicBezTo>
                  <a:cubicBezTo>
                    <a:pt x="9771" y="10594"/>
                    <a:pt x="12384" y="8482"/>
                    <a:pt x="12384" y="5291"/>
                  </a:cubicBezTo>
                  <a:cubicBezTo>
                    <a:pt x="12384" y="2370"/>
                    <a:pt x="10025" y="1"/>
                    <a:pt x="7108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g1d319155aba_0_2305"/>
            <p:cNvSpPr/>
            <p:nvPr/>
          </p:nvSpPr>
          <p:spPr>
            <a:xfrm>
              <a:off x="7156586" y="3420308"/>
              <a:ext cx="113843" cy="227322"/>
            </a:xfrm>
            <a:custGeom>
              <a:rect b="b" l="l" r="r" t="t"/>
              <a:pathLst>
                <a:path extrusionOk="0" h="10599" w="5308">
                  <a:moveTo>
                    <a:pt x="0" y="1"/>
                  </a:moveTo>
                  <a:lnTo>
                    <a:pt x="0" y="10599"/>
                  </a:lnTo>
                  <a:cubicBezTo>
                    <a:pt x="2932" y="10582"/>
                    <a:pt x="5307" y="8223"/>
                    <a:pt x="5307" y="5291"/>
                  </a:cubicBezTo>
                  <a:cubicBezTo>
                    <a:pt x="5291" y="2377"/>
                    <a:pt x="2932" y="1"/>
                    <a:pt x="0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g1d319155aba_0_2305"/>
            <p:cNvSpPr/>
            <p:nvPr/>
          </p:nvSpPr>
          <p:spPr>
            <a:xfrm>
              <a:off x="7106356" y="3445251"/>
              <a:ext cx="101189" cy="178164"/>
            </a:xfrm>
            <a:custGeom>
              <a:rect b="b" l="l" r="r" t="t"/>
              <a:pathLst>
                <a:path extrusionOk="0" h="8307" w="4718">
                  <a:moveTo>
                    <a:pt x="1769" y="0"/>
                  </a:moveTo>
                  <a:lnTo>
                    <a:pt x="1769" y="1180"/>
                  </a:lnTo>
                  <a:cubicBezTo>
                    <a:pt x="809" y="1214"/>
                    <a:pt x="68" y="1989"/>
                    <a:pt x="68" y="2949"/>
                  </a:cubicBezTo>
                  <a:cubicBezTo>
                    <a:pt x="68" y="3909"/>
                    <a:pt x="809" y="4684"/>
                    <a:pt x="1769" y="4718"/>
                  </a:cubicBezTo>
                  <a:lnTo>
                    <a:pt x="2949" y="4718"/>
                  </a:lnTo>
                  <a:cubicBezTo>
                    <a:pt x="3741" y="4718"/>
                    <a:pt x="3741" y="5897"/>
                    <a:pt x="2949" y="5897"/>
                  </a:cubicBezTo>
                  <a:lnTo>
                    <a:pt x="1769" y="5897"/>
                  </a:lnTo>
                  <a:cubicBezTo>
                    <a:pt x="1449" y="5897"/>
                    <a:pt x="1180" y="5628"/>
                    <a:pt x="1180" y="5308"/>
                  </a:cubicBezTo>
                  <a:lnTo>
                    <a:pt x="0" y="5308"/>
                  </a:lnTo>
                  <a:cubicBezTo>
                    <a:pt x="0" y="6285"/>
                    <a:pt x="792" y="7077"/>
                    <a:pt x="1769" y="7077"/>
                  </a:cubicBezTo>
                  <a:lnTo>
                    <a:pt x="1769" y="8307"/>
                  </a:lnTo>
                  <a:lnTo>
                    <a:pt x="2949" y="8307"/>
                  </a:lnTo>
                  <a:lnTo>
                    <a:pt x="2949" y="7077"/>
                  </a:lnTo>
                  <a:cubicBezTo>
                    <a:pt x="3892" y="7043"/>
                    <a:pt x="4650" y="6268"/>
                    <a:pt x="4650" y="5308"/>
                  </a:cubicBezTo>
                  <a:cubicBezTo>
                    <a:pt x="4650" y="4347"/>
                    <a:pt x="3892" y="3572"/>
                    <a:pt x="2949" y="3539"/>
                  </a:cubicBezTo>
                  <a:lnTo>
                    <a:pt x="2949" y="3522"/>
                  </a:lnTo>
                  <a:lnTo>
                    <a:pt x="1769" y="3522"/>
                  </a:lnTo>
                  <a:cubicBezTo>
                    <a:pt x="977" y="3522"/>
                    <a:pt x="977" y="2342"/>
                    <a:pt x="1769" y="2342"/>
                  </a:cubicBezTo>
                  <a:lnTo>
                    <a:pt x="2949" y="2342"/>
                  </a:lnTo>
                  <a:cubicBezTo>
                    <a:pt x="3269" y="2342"/>
                    <a:pt x="3538" y="2612"/>
                    <a:pt x="3538" y="2932"/>
                  </a:cubicBezTo>
                  <a:lnTo>
                    <a:pt x="4718" y="2932"/>
                  </a:lnTo>
                  <a:cubicBezTo>
                    <a:pt x="4718" y="1972"/>
                    <a:pt x="3926" y="1180"/>
                    <a:pt x="2949" y="1180"/>
                  </a:cubicBezTo>
                  <a:lnTo>
                    <a:pt x="2949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g1d319155aba_0_2305"/>
            <p:cNvSpPr/>
            <p:nvPr/>
          </p:nvSpPr>
          <p:spPr>
            <a:xfrm>
              <a:off x="7156929" y="3520768"/>
              <a:ext cx="49179" cy="102283"/>
            </a:xfrm>
            <a:custGeom>
              <a:rect b="b" l="l" r="r" t="t"/>
              <a:pathLst>
                <a:path extrusionOk="0" h="4769" w="2293">
                  <a:moveTo>
                    <a:pt x="1" y="1"/>
                  </a:moveTo>
                  <a:lnTo>
                    <a:pt x="1" y="1180"/>
                  </a:lnTo>
                  <a:lnTo>
                    <a:pt x="591" y="1180"/>
                  </a:lnTo>
                  <a:cubicBezTo>
                    <a:pt x="1383" y="1180"/>
                    <a:pt x="1383" y="2360"/>
                    <a:pt x="591" y="2360"/>
                  </a:cubicBezTo>
                  <a:lnTo>
                    <a:pt x="1" y="2360"/>
                  </a:lnTo>
                  <a:lnTo>
                    <a:pt x="1" y="4769"/>
                  </a:lnTo>
                  <a:lnTo>
                    <a:pt x="591" y="4769"/>
                  </a:lnTo>
                  <a:lnTo>
                    <a:pt x="591" y="3539"/>
                  </a:lnTo>
                  <a:cubicBezTo>
                    <a:pt x="1551" y="3505"/>
                    <a:pt x="2292" y="2730"/>
                    <a:pt x="2292" y="1770"/>
                  </a:cubicBezTo>
                  <a:cubicBezTo>
                    <a:pt x="2292" y="826"/>
                    <a:pt x="1551" y="35"/>
                    <a:pt x="591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g1d319155aba_0_2305"/>
            <p:cNvSpPr/>
            <p:nvPr/>
          </p:nvSpPr>
          <p:spPr>
            <a:xfrm>
              <a:off x="7156929" y="3445251"/>
              <a:ext cx="50616" cy="63249"/>
            </a:xfrm>
            <a:custGeom>
              <a:rect b="b" l="l" r="r" t="t"/>
              <a:pathLst>
                <a:path extrusionOk="0" h="2949" w="2360">
                  <a:moveTo>
                    <a:pt x="1" y="0"/>
                  </a:moveTo>
                  <a:lnTo>
                    <a:pt x="1" y="2359"/>
                  </a:lnTo>
                  <a:lnTo>
                    <a:pt x="591" y="2359"/>
                  </a:lnTo>
                  <a:cubicBezTo>
                    <a:pt x="911" y="2359"/>
                    <a:pt x="1180" y="2629"/>
                    <a:pt x="1180" y="2949"/>
                  </a:cubicBezTo>
                  <a:lnTo>
                    <a:pt x="2360" y="2949"/>
                  </a:lnTo>
                  <a:cubicBezTo>
                    <a:pt x="2360" y="1972"/>
                    <a:pt x="1568" y="1180"/>
                    <a:pt x="591" y="1180"/>
                  </a:cubicBezTo>
                  <a:lnTo>
                    <a:pt x="591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1d52693210f_0_142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0군집 솔루션 (잠재 요인 협업필터링)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38" name="Google Shape;1738;g1d52693210f_0_142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9" name="Google Shape;1739;g1d52693210f_0_142"/>
          <p:cNvGraphicFramePr/>
          <p:nvPr/>
        </p:nvGraphicFramePr>
        <p:xfrm>
          <a:off x="616225" y="24202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{0D92C732-5395-4A9C-92AC-C78CB98CC2BB}</a:tableStyleId>
              </a:tblPr>
              <a:tblGrid>
                <a:gridCol w="540925"/>
                <a:gridCol w="2399725"/>
                <a:gridCol w="1930600"/>
              </a:tblGrid>
              <a:tr h="429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3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A 제휴사 전문 상품 Top-10 추천 제품과 예상평점</a:t>
                      </a:r>
                      <a:endParaRPr b="1"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hMerge="1"/>
                <a:tc hMerge="1"/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디자이너부틱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5.038579735822618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건강식품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4.443690415278115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수입의류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3.484216733535685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명품잡화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3.2995447581494077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global 편집샵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3.0287003241841215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디자이너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2.9428955027928247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남성해외패션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2.7807699838145115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주얼리멀티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2.707262660782355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9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디자이너캐릭터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2.706115237536897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10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엘리든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2.5777618711749373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740" name="Google Shape;1740;g1d52693210f_0_142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741" name="Google Shape;1741;g1d52693210f_0_142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742" name="Google Shape;1742;g1d52693210f_0_142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aphicFrame>
        <p:nvGraphicFramePr>
          <p:cNvPr id="1743" name="Google Shape;1743;g1d52693210f_0_142"/>
          <p:cNvGraphicFramePr/>
          <p:nvPr/>
        </p:nvGraphicFramePr>
        <p:xfrm>
          <a:off x="5937575" y="139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{0D92C732-5395-4A9C-92AC-C78CB98CC2BB}</a:tableStyleId>
              </a:tblPr>
              <a:tblGrid>
                <a:gridCol w="2910575"/>
                <a:gridCol w="2868350"/>
              </a:tblGrid>
              <a:tr h="3688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지출증가 예상치</a:t>
                      </a:r>
                      <a:endParaRPr b="1"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hMerge="1"/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추천제품 (평균구매액)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예상지출증가율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디자이너부틱 (671238.5039329861)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8.827683351762559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건강식품 (109281.85613286949)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1.4372024494741424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수입의류 (909098.6742925948)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11.955862461911664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명품잡화 (1287546.8157574623)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16.932961270070095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global 편집샵 (67323.55917771561)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0.8853947725767597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디자이너 (288174.9502789231)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3.7898857054037904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남성해외패션 (933778.5038167939)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12.280435201613855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주얼리멀티 (169818.18181818182)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2.2333360313499213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디자이너캐릭터 (127786.666666666)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1.6805654373235797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엘리든 (1135744.3203883495)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14.936555591203188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744" name="Google Shape;1744;g1d52693210f_0_142"/>
          <p:cNvPicPr preferRelativeResize="0"/>
          <p:nvPr/>
        </p:nvPicPr>
        <p:blipFill rotWithShape="1">
          <a:blip r:embed="rId3">
            <a:alphaModFix/>
          </a:blip>
          <a:srcRect b="15035" l="0" r="0" t="13673"/>
          <a:stretch/>
        </p:blipFill>
        <p:spPr>
          <a:xfrm>
            <a:off x="527125" y="1320313"/>
            <a:ext cx="1290276" cy="9198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45" name="Google Shape;1745;g1d52693210f_0_142"/>
          <p:cNvGraphicFramePr/>
          <p:nvPr/>
        </p:nvGraphicFramePr>
        <p:xfrm>
          <a:off x="1921350" y="1390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{0D92C732-5395-4A9C-92AC-C78CB98CC2BB}</a:tableStyleId>
              </a:tblPr>
              <a:tblGrid>
                <a:gridCol w="1075225"/>
                <a:gridCol w="752700"/>
                <a:gridCol w="1229975"/>
                <a:gridCol w="508225"/>
              </a:tblGrid>
              <a:tr h="44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고객번호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10577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구매 제품 수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333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9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전체 제품 수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39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 구매 제품 수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32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1d52693210f_0_182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3군집 솔루션 (잠재 요인 협업필터링)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51" name="Google Shape;1751;g1d52693210f_0_182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52" name="Google Shape;1752;g1d52693210f_0_182"/>
          <p:cNvGraphicFramePr/>
          <p:nvPr/>
        </p:nvGraphicFramePr>
        <p:xfrm>
          <a:off x="616225" y="24202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{0D92C732-5395-4A9C-92AC-C78CB98CC2BB}</a:tableStyleId>
              </a:tblPr>
              <a:tblGrid>
                <a:gridCol w="540925"/>
                <a:gridCol w="2399725"/>
                <a:gridCol w="1930600"/>
              </a:tblGrid>
              <a:tr h="429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3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A 제휴사 전문 상품 Top-10 추천 제품과 예상평점</a:t>
                      </a:r>
                      <a:endParaRPr b="1"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hMerge="1"/>
                <a:tc hMerge="1"/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건강식품(홍삼)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5.038579735822618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디자이너부틱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4.443690415278115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건강식품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4.306516019222889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건강식품(비타민)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3.8641965800942626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수입의류 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3.484216733535685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명품잡화 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3.2995447581494077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어덜트 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3.182746855347172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보석 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3.064520036890415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9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global 편집샵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3.0287003241841215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10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주얼리멀티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2.9428955027928247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753" name="Google Shape;1753;g1d52693210f_0_182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754" name="Google Shape;1754;g1d52693210f_0_182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755" name="Google Shape;1755;g1d52693210f_0_182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aphicFrame>
        <p:nvGraphicFramePr>
          <p:cNvPr id="1756" name="Google Shape;1756;g1d52693210f_0_182"/>
          <p:cNvGraphicFramePr/>
          <p:nvPr/>
        </p:nvGraphicFramePr>
        <p:xfrm>
          <a:off x="5937575" y="139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{0D92C732-5395-4A9C-92AC-C78CB98CC2BB}</a:tableStyleId>
              </a:tblPr>
              <a:tblGrid>
                <a:gridCol w="2910575"/>
                <a:gridCol w="2868350"/>
              </a:tblGrid>
              <a:tr h="3688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지출증가 예상치</a:t>
                      </a:r>
                      <a:endParaRPr b="1"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hMerge="1"/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추천제품 (평균구매액)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예상지출증가율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건강식품(홍삼) (273813.0482442559)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32.21807564936165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디자이너부틱 (671238.5039329861)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78.98094352021428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건강식품 (109281.85613286949)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12.858595054428008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건강식품(비타민) (73202.81793132)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8.613373033099819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수입의류 (909098.6742925948)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106.96864173896304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명품잡화 (1287546.8157574623)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151.49855340408843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어덜트 (783362.0239808153)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92.17390154079493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보석 (1629220.8028357923)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191.70145254894163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global 편집샵 (67323.55917771561)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7.9215929864562895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주얼리멀티 (169818.18181818182)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19.98157159981149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757" name="Google Shape;1757;g1d52693210f_0_182"/>
          <p:cNvPicPr preferRelativeResize="0"/>
          <p:nvPr/>
        </p:nvPicPr>
        <p:blipFill rotWithShape="1">
          <a:blip r:embed="rId3">
            <a:alphaModFix/>
          </a:blip>
          <a:srcRect b="15035" l="0" r="0" t="13673"/>
          <a:stretch/>
        </p:blipFill>
        <p:spPr>
          <a:xfrm>
            <a:off x="527125" y="1320313"/>
            <a:ext cx="1290276" cy="9198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58" name="Google Shape;1758;g1d52693210f_0_182"/>
          <p:cNvGraphicFramePr/>
          <p:nvPr/>
        </p:nvGraphicFramePr>
        <p:xfrm>
          <a:off x="1921350" y="1390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{0D92C732-5395-4A9C-92AC-C78CB98CC2BB}</a:tableStyleId>
              </a:tblPr>
              <a:tblGrid>
                <a:gridCol w="1075225"/>
                <a:gridCol w="752700"/>
                <a:gridCol w="1229975"/>
                <a:gridCol w="508225"/>
              </a:tblGrid>
              <a:tr h="44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고객번호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8066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구매 제품 수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462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9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전체 제품 수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39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 구매 제품 수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38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1d52693210f_0_170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0군집 솔루션 (잠재 요인 협업필터링)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64" name="Google Shape;1764;g1d52693210f_0_170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65" name="Google Shape;1765;g1d52693210f_0_170"/>
          <p:cNvGraphicFramePr/>
          <p:nvPr/>
        </p:nvGraphicFramePr>
        <p:xfrm>
          <a:off x="616225" y="24202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{0D92C732-5395-4A9C-92AC-C78CB98CC2BB}</a:tableStyleId>
              </a:tblPr>
              <a:tblGrid>
                <a:gridCol w="540925"/>
                <a:gridCol w="2399725"/>
                <a:gridCol w="1930600"/>
              </a:tblGrid>
              <a:tr h="4316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3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B 제휴사 편의 상품 Top-10 추천 제품과 예상평점</a:t>
                      </a:r>
                      <a:endParaRPr b="1"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hMerge="1"/>
                <a:tc hMerge="1"/>
              </a:tr>
              <a:tr h="37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기능성우유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6.798457343866663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부침두부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4.991654826383558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마시는요구르트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4.875984406563062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일반흰우유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4.836373327146546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국산콩나물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4.602245253879025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보네스빼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4.556736613086273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봉지면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4.50255856342054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NB돼지고기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4.467240249370265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9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일반닭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4.4467971909224016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10</a:t>
                      </a:r>
                      <a:endParaRPr sz="1300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기능성시유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4.431674554697352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766" name="Google Shape;1766;g1d52693210f_0_170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767" name="Google Shape;1767;g1d52693210f_0_170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768" name="Google Shape;1768;g1d52693210f_0_170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aphicFrame>
        <p:nvGraphicFramePr>
          <p:cNvPr id="1769" name="Google Shape;1769;g1d52693210f_0_170"/>
          <p:cNvGraphicFramePr/>
          <p:nvPr/>
        </p:nvGraphicFramePr>
        <p:xfrm>
          <a:off x="5937575" y="139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{0D92C732-5395-4A9C-92AC-C78CB98CC2BB}</a:tableStyleId>
              </a:tblPr>
              <a:tblGrid>
                <a:gridCol w="2910575"/>
                <a:gridCol w="2868350"/>
              </a:tblGrid>
              <a:tr h="3688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지출증가 예상치</a:t>
                      </a:r>
                      <a:endParaRPr b="1"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hMerge="1"/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추천제품 (평균구매액)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예상지출증가율</a:t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기능성우유 (4081.9152959190774)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0.05301388358678594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부침두부 (2996.5155045944443)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0.038917251488641114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마시는요구르트 (5743.746041897393)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0.07459691393438561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일반흰우유 (4001.0065905869064)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0.0519630816041996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국산콩나물 (1895.8714306923343)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0.024622634238085084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보네스빼 (10356.818181818182)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0.13450919816224882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봉지면 (8125.781803387213)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0.1055336084526175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NB돼지고기 (14210.848023430799)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0.18456341892655814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일반닭 (7641.727351194586)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0.09924695022532148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기능성시유 (4252.428125303388)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0.05522841932102551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770" name="Google Shape;1770;g1d52693210f_0_170"/>
          <p:cNvPicPr preferRelativeResize="0"/>
          <p:nvPr/>
        </p:nvPicPr>
        <p:blipFill rotWithShape="1">
          <a:blip r:embed="rId3">
            <a:alphaModFix/>
          </a:blip>
          <a:srcRect b="15035" l="0" r="0" t="13673"/>
          <a:stretch/>
        </p:blipFill>
        <p:spPr>
          <a:xfrm>
            <a:off x="527125" y="1320313"/>
            <a:ext cx="1290276" cy="9198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71" name="Google Shape;1771;g1d52693210f_0_170"/>
          <p:cNvGraphicFramePr/>
          <p:nvPr/>
        </p:nvGraphicFramePr>
        <p:xfrm>
          <a:off x="1921350" y="1390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{0D92C732-5395-4A9C-92AC-C78CB98CC2BB}</a:tableStyleId>
              </a:tblPr>
              <a:tblGrid>
                <a:gridCol w="1062575"/>
                <a:gridCol w="778525"/>
                <a:gridCol w="1216800"/>
                <a:gridCol w="508225"/>
              </a:tblGrid>
              <a:tr h="44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고객번호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16370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구매 제품 수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343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9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전체 제품 수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1514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 구매 제품 수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1403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1d522fb3445_0_103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0군집 솔루션 (사용자 기반 협업필터링)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77" name="Google Shape;1777;g1d522fb3445_0_103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78" name="Google Shape;1778;g1d522fb3445_0_103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779" name="Google Shape;1779;g1d522fb3445_0_103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780" name="Google Shape;1780;g1d522fb3445_0_103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aphicFrame>
        <p:nvGraphicFramePr>
          <p:cNvPr id="1781" name="Google Shape;1781;g1d522fb3445_0_103"/>
          <p:cNvGraphicFramePr/>
          <p:nvPr/>
        </p:nvGraphicFramePr>
        <p:xfrm>
          <a:off x="6185700" y="194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{0D92C732-5395-4A9C-92AC-C78CB98CC2BB}</a:tableStyleId>
              </a:tblPr>
              <a:tblGrid>
                <a:gridCol w="2770350"/>
                <a:gridCol w="2730150"/>
              </a:tblGrid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3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추천상품 (평균구매금액)</a:t>
                      </a:r>
                      <a:endParaRPr sz="13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예상지출증가율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생굴 (5559.295406879195)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0.31255385529391333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치즈 (6973.867613616485)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0.39208371734447667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대파 (2296.386928104575)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0.12910711431840127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쌈장 (2778.770891555702)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0.1562276316634552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숙주나물 (2109.1684107505835)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0.11858134349695604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하드캔디 (4817.727272727273)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0.27086152518216977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과일/야채음료 (4241.783329606083)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0.23848089298317632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팽이버섯 (1255.8820508031379)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0.07060800839747117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복숭아 (9698.680130597015)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0.5452777095330248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오렌지 (6621.671206896552)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0.3722825848835498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82" name="Google Shape;1782;g1d522fb3445_0_103"/>
          <p:cNvSpPr/>
          <p:nvPr/>
        </p:nvSpPr>
        <p:spPr>
          <a:xfrm>
            <a:off x="7117190" y="1310750"/>
            <a:ext cx="3637500" cy="462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Do Hyeon"/>
                <a:ea typeface="Do Hyeon"/>
                <a:cs typeface="Do Hyeon"/>
                <a:sym typeface="Do Hyeon"/>
              </a:rPr>
              <a:t>B제휴사 일반/편의상품 </a:t>
            </a:r>
            <a:r>
              <a:rPr b="1" lang="ko-KR" sz="1700">
                <a:latin typeface="Do Hyeon"/>
                <a:ea typeface="Do Hyeon"/>
                <a:cs typeface="Do Hyeon"/>
                <a:sym typeface="Do Hyeon"/>
              </a:rPr>
              <a:t>지출증가 예상치</a:t>
            </a:r>
            <a:endParaRPr b="1"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83" name="Google Shape;1783;g1d522fb3445_0_103"/>
          <p:cNvSpPr/>
          <p:nvPr/>
        </p:nvSpPr>
        <p:spPr>
          <a:xfrm>
            <a:off x="1582500" y="1310750"/>
            <a:ext cx="3347100" cy="462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Do Hyeon"/>
                <a:ea typeface="Do Hyeon"/>
                <a:cs typeface="Do Hyeon"/>
                <a:sym typeface="Do Hyeon"/>
              </a:rPr>
              <a:t>A제휴사 전문상품 </a:t>
            </a:r>
            <a:r>
              <a:rPr b="1" lang="ko-KR" sz="1700">
                <a:latin typeface="Do Hyeon"/>
                <a:ea typeface="Do Hyeon"/>
                <a:cs typeface="Do Hyeon"/>
                <a:sym typeface="Do Hyeon"/>
              </a:rPr>
              <a:t>지출증가 예상치</a:t>
            </a:r>
            <a:endParaRPr b="1" sz="1700"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1784" name="Google Shape;1784;g1d522fb3445_0_103"/>
          <p:cNvGraphicFramePr/>
          <p:nvPr/>
        </p:nvGraphicFramePr>
        <p:xfrm>
          <a:off x="505800" y="194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{0D92C732-5395-4A9C-92AC-C78CB98CC2BB}</a:tableStyleId>
              </a:tblPr>
              <a:tblGrid>
                <a:gridCol w="2770350"/>
                <a:gridCol w="2730150"/>
              </a:tblGrid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추천상품 (평균구매금액)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예상지출증가율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시계 (377397.80535499397)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15.611658980272011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숙녀고정행사 (77651.14293063534)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3.2121627250087954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건강식품(비타민) (73202.817931326)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3.0281507039073574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명품잡화 (1287546.8157574623)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53.2614167955565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어덜트 (783362.0239808153)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32.40501296763128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global 편집샵 (67323.55917771561)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2.78494583780639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조화 (83669.56521739131)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3.461124311448671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숙녀단기행사 (108317.84615384616)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4.480739558198479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엘리든 (1135744.3203883495)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46.98186573185143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3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악기 (827583.3333333334)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34.23429758846589</a:t>
                      </a:r>
                      <a:endParaRPr sz="1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1d4d9e75f55_1_16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3</a:t>
            </a: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군집 솔루션 </a:t>
            </a: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(사용자 기반 협업필터링)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90" name="Google Shape;1790;g1d4d9e75f55_1_16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91" name="Google Shape;1791;g1d4d9e75f55_1_16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792" name="Google Shape;1792;g1d4d9e75f55_1_16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793" name="Google Shape;1793;g1d4d9e75f55_1_16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794" name="Google Shape;1794;g1d4d9e75f55_1_16"/>
          <p:cNvSpPr/>
          <p:nvPr/>
        </p:nvSpPr>
        <p:spPr>
          <a:xfrm>
            <a:off x="4366350" y="1396575"/>
            <a:ext cx="3459300" cy="46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Do Hyeon"/>
                <a:ea typeface="Do Hyeon"/>
                <a:cs typeface="Do Hyeon"/>
                <a:sym typeface="Do Hyeon"/>
              </a:rPr>
              <a:t>A제휴사 전문상품 지출증가 예상치</a:t>
            </a:r>
            <a:endParaRPr b="1" sz="1700"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1795" name="Google Shape;1795;g1d4d9e75f55_1_16"/>
          <p:cNvGraphicFramePr/>
          <p:nvPr/>
        </p:nvGraphicFramePr>
        <p:xfrm>
          <a:off x="3345750" y="205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{0D92C732-5395-4A9C-92AC-C78CB98CC2BB}</a:tableStyleId>
              </a:tblPr>
              <a:tblGrid>
                <a:gridCol w="2770350"/>
                <a:gridCol w="2730150"/>
              </a:tblGrid>
              <a:tr h="41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추천상품 (평균구매금액)</a:t>
                      </a:r>
                      <a:endParaRPr sz="20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예상지출증가율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41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건강식품(홍삼) (273813.0482442559)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3.379740399973528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1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시계 (377397.80535499397)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4.658312004480521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1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직수입 (281399.6884375721)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3.4733841270560504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1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global 편집샵 (67323.55917771561)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0.830990905225093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1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컨템포러리 (1006213.046875)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12.419929975251804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1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잡화멀티샵 (245536.61921708184)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3.030717626358765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1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피아노/악기 (881778.8778877888)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10.88400905855373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1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주얼리멀티 (169818.18181818182)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2.0961067174160917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1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음반 (20996.464646464647)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0.2591644199474672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1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명품잡화행사 (479686.41509433964)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5.920884949816568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0" name="Google Shape;1800;g1d52693210f_0_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74" y="301663"/>
            <a:ext cx="6798202" cy="3823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g1d52693210f_0_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6150" y="2015400"/>
            <a:ext cx="8398752" cy="472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g1d52693210f_0_397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소감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07" name="Google Shape;1807;g1d52693210f_0_397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08" name="Google Shape;1808;g1d52693210f_0_397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809" name="Google Shape;1809;g1d52693210f_0_397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810" name="Google Shape;1810;g1d52693210f_0_397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811" name="Google Shape;1811;g1d52693210f_0_397"/>
          <p:cNvSpPr/>
          <p:nvPr/>
        </p:nvSpPr>
        <p:spPr>
          <a:xfrm>
            <a:off x="2696244" y="2568205"/>
            <a:ext cx="1528200" cy="831300"/>
          </a:xfrm>
          <a:prstGeom prst="frame">
            <a:avLst>
              <a:gd fmla="val 12500" name="adj1"/>
            </a:avLst>
          </a:prstGeom>
          <a:solidFill>
            <a:srgbClr val="D6D7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정재훈</a:t>
            </a:r>
            <a:r>
              <a:rPr lang="ko-KR" sz="1900">
                <a:solidFill>
                  <a:srgbClr val="A64D79"/>
                </a:solidFill>
                <a:latin typeface="Do Hyeon"/>
                <a:ea typeface="Do Hyeon"/>
                <a:cs typeface="Do Hyeon"/>
                <a:sym typeface="Do Hyeon"/>
              </a:rPr>
              <a:t>(훈)</a:t>
            </a:r>
            <a:endParaRPr sz="1900">
              <a:solidFill>
                <a:srgbClr val="A64D7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12" name="Google Shape;1812;g1d52693210f_0_397"/>
          <p:cNvSpPr/>
          <p:nvPr/>
        </p:nvSpPr>
        <p:spPr>
          <a:xfrm>
            <a:off x="2696244" y="3659323"/>
            <a:ext cx="1528200" cy="831300"/>
          </a:xfrm>
          <a:prstGeom prst="frame">
            <a:avLst>
              <a:gd fmla="val 12500" name="adj1"/>
            </a:avLst>
          </a:prstGeom>
          <a:solidFill>
            <a:srgbClr val="D6D7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정제훈</a:t>
            </a:r>
            <a:r>
              <a:rPr lang="ko-KR" sz="1900">
                <a:solidFill>
                  <a:srgbClr val="A64D79"/>
                </a:solidFill>
                <a:latin typeface="Do Hyeon"/>
                <a:ea typeface="Do Hyeon"/>
                <a:cs typeface="Do Hyeon"/>
                <a:sym typeface="Do Hyeon"/>
              </a:rPr>
              <a:t>(짱제)</a:t>
            </a:r>
            <a:endParaRPr sz="1900">
              <a:solidFill>
                <a:srgbClr val="A64D7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13" name="Google Shape;1813;g1d52693210f_0_397"/>
          <p:cNvSpPr/>
          <p:nvPr/>
        </p:nvSpPr>
        <p:spPr>
          <a:xfrm>
            <a:off x="2696244" y="4750440"/>
            <a:ext cx="1528200" cy="831300"/>
          </a:xfrm>
          <a:prstGeom prst="frame">
            <a:avLst>
              <a:gd fmla="val 12500" name="adj1"/>
            </a:avLst>
          </a:prstGeom>
          <a:solidFill>
            <a:srgbClr val="D6D7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최지원</a:t>
            </a:r>
            <a:r>
              <a:rPr lang="ko-KR" sz="1900">
                <a:solidFill>
                  <a:srgbClr val="A64D79"/>
                </a:solidFill>
                <a:latin typeface="Do Hyeon"/>
                <a:ea typeface="Do Hyeon"/>
                <a:cs typeface="Do Hyeon"/>
                <a:sym typeface="Do Hyeon"/>
              </a:rPr>
              <a:t>(공사)</a:t>
            </a:r>
            <a:endParaRPr sz="1900">
              <a:solidFill>
                <a:srgbClr val="A64D7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14" name="Google Shape;1814;g1d52693210f_0_397"/>
          <p:cNvSpPr/>
          <p:nvPr/>
        </p:nvSpPr>
        <p:spPr>
          <a:xfrm>
            <a:off x="2696244" y="5841558"/>
            <a:ext cx="1528200" cy="831300"/>
          </a:xfrm>
          <a:prstGeom prst="frame">
            <a:avLst>
              <a:gd fmla="val 12500" name="adj1"/>
            </a:avLst>
          </a:prstGeom>
          <a:solidFill>
            <a:srgbClr val="D6D7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허진욱</a:t>
            </a:r>
            <a:r>
              <a:rPr lang="ko-KR" sz="1900">
                <a:solidFill>
                  <a:srgbClr val="A64D79"/>
                </a:solidFill>
                <a:latin typeface="Do Hyeon"/>
                <a:ea typeface="Do Hyeon"/>
                <a:cs typeface="Do Hyeon"/>
                <a:sym typeface="Do Hyeon"/>
              </a:rPr>
              <a:t>(은아)</a:t>
            </a:r>
            <a:endParaRPr sz="1900">
              <a:solidFill>
                <a:srgbClr val="A64D7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15" name="Google Shape;1815;g1d52693210f_0_397"/>
          <p:cNvSpPr/>
          <p:nvPr/>
        </p:nvSpPr>
        <p:spPr>
          <a:xfrm>
            <a:off x="2696244" y="1477088"/>
            <a:ext cx="1528200" cy="831300"/>
          </a:xfrm>
          <a:prstGeom prst="frame">
            <a:avLst>
              <a:gd fmla="val 12500" name="adj1"/>
            </a:avLst>
          </a:prstGeom>
          <a:solidFill>
            <a:srgbClr val="D6D7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Do Hyeon"/>
                <a:ea typeface="Do Hyeon"/>
                <a:cs typeface="Do Hyeon"/>
                <a:sym typeface="Do Hyeon"/>
              </a:rPr>
              <a:t>윤예은</a:t>
            </a:r>
            <a:r>
              <a:rPr lang="ko-KR" sz="1900">
                <a:solidFill>
                  <a:srgbClr val="A64D79"/>
                </a:solidFill>
                <a:latin typeface="Do Hyeon"/>
                <a:ea typeface="Do Hyeon"/>
                <a:cs typeface="Do Hyeon"/>
                <a:sym typeface="Do Hyeon"/>
              </a:rPr>
              <a:t>(카쓰)</a:t>
            </a:r>
            <a:endParaRPr sz="1900">
              <a:solidFill>
                <a:srgbClr val="A64D7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16" name="Google Shape;1816;g1d52693210f_0_397"/>
          <p:cNvSpPr/>
          <p:nvPr/>
        </p:nvSpPr>
        <p:spPr>
          <a:xfrm>
            <a:off x="4522527" y="1477125"/>
            <a:ext cx="5900400" cy="83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프로젝트의 시작부터 끝까지 다 함께 계획하고 진행하면서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무엇이 중요한지 배우는 시간이었습니다.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17" name="Google Shape;1817;g1d52693210f_0_397"/>
          <p:cNvSpPr/>
          <p:nvPr/>
        </p:nvSpPr>
        <p:spPr>
          <a:xfrm>
            <a:off x="4522527" y="2568242"/>
            <a:ext cx="5900400" cy="83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데이터를 분석하고 처리하는 과정과 혼자만의 생각으로는 발견할 수 없던 오류 수정하는 법 등을 배웠습니다.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18" name="Google Shape;1818;g1d52693210f_0_397"/>
          <p:cNvSpPr/>
          <p:nvPr/>
        </p:nvSpPr>
        <p:spPr>
          <a:xfrm>
            <a:off x="4522527" y="3659360"/>
            <a:ext cx="5900400" cy="83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프로젝트 기간동안 나에게 무엇이 부족하고 무엇을 채워야 하는지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알 수 있는 의미있는 시간이였습니다.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19" name="Google Shape;1819;g1d52693210f_0_397"/>
          <p:cNvSpPr/>
          <p:nvPr/>
        </p:nvSpPr>
        <p:spPr>
          <a:xfrm>
            <a:off x="4522527" y="4750477"/>
            <a:ext cx="5900400" cy="83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많이 배울 수 있었던 프로젝트였습니다. 모두 고생하셨습니다~!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20" name="Google Shape;1820;g1d52693210f_0_397"/>
          <p:cNvSpPr/>
          <p:nvPr/>
        </p:nvSpPr>
        <p:spPr>
          <a:xfrm>
            <a:off x="4522527" y="5841595"/>
            <a:ext cx="5900400" cy="83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미래 예측은 어려운것 같습니다. 팀원분들 모두 수고하셨어요.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821" name="Google Shape;1821;g1d52693210f_0_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113" y="1477088"/>
            <a:ext cx="830511" cy="8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g1d52693210f_0_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113" y="2568205"/>
            <a:ext cx="830511" cy="8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g1d52693210f_0_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113" y="3659322"/>
            <a:ext cx="830511" cy="8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g1d52693210f_0_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113" y="4750440"/>
            <a:ext cx="830511" cy="8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g1d52693210f_0_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113" y="5841557"/>
            <a:ext cx="830511" cy="831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1cb50470528_4_413"/>
          <p:cNvSpPr txBox="1"/>
          <p:nvPr/>
        </p:nvSpPr>
        <p:spPr>
          <a:xfrm>
            <a:off x="3047988" y="3021148"/>
            <a:ext cx="60960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35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감사합니다.</a:t>
            </a:r>
            <a:endParaRPr i="0" sz="35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d0ae13294a_3_47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Business Issue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27" name="Google Shape;427;g1d0ae13294a_3_47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28" name="Google Shape;428;g1d0ae13294a_3_47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429" name="Google Shape;429;g1d0ae13294a_3_47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30" name="Google Shape;430;g1d0ae13294a_3_47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31" name="Google Shape;431;g1d0ae13294a_3_47"/>
          <p:cNvSpPr txBox="1"/>
          <p:nvPr/>
        </p:nvSpPr>
        <p:spPr>
          <a:xfrm>
            <a:off x="1581962" y="5565195"/>
            <a:ext cx="300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2" name="Google Shape;432;g1d0ae13294a_3_47"/>
          <p:cNvSpPr/>
          <p:nvPr/>
        </p:nvSpPr>
        <p:spPr>
          <a:xfrm>
            <a:off x="2616062" y="5524400"/>
            <a:ext cx="1810800" cy="48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Do Hyeon"/>
                <a:ea typeface="Do Hyeon"/>
                <a:cs typeface="Do Hyeon"/>
                <a:sym typeface="Do Hyeon"/>
              </a:rPr>
              <a:t>&lt;2014 소비트렌드&gt;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33" name="Google Shape;433;g1d0ae13294a_3_47"/>
          <p:cNvSpPr/>
          <p:nvPr/>
        </p:nvSpPr>
        <p:spPr>
          <a:xfrm>
            <a:off x="7786304" y="5524400"/>
            <a:ext cx="1810800" cy="48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Do Hyeon"/>
                <a:ea typeface="Do Hyeon"/>
                <a:cs typeface="Do Hyeon"/>
                <a:sym typeface="Do Hyeon"/>
              </a:rPr>
              <a:t>&lt;2015 소비트렌드&gt;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434" name="Google Shape;434;g1d0ae13294a_3_47"/>
          <p:cNvGrpSpPr/>
          <p:nvPr/>
        </p:nvGrpSpPr>
        <p:grpSpPr>
          <a:xfrm>
            <a:off x="1241095" y="1952397"/>
            <a:ext cx="4560711" cy="2953220"/>
            <a:chOff x="4794423" y="1676200"/>
            <a:chExt cx="5387727" cy="3446400"/>
          </a:xfrm>
        </p:grpSpPr>
        <p:pic>
          <p:nvPicPr>
            <p:cNvPr id="435" name="Google Shape;435;g1d0ae13294a_3_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94423" y="1676200"/>
              <a:ext cx="5387727" cy="3446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436" name="Google Shape;436;g1d0ae13294a_3_47"/>
            <p:cNvSpPr/>
            <p:nvPr/>
          </p:nvSpPr>
          <p:spPr>
            <a:xfrm>
              <a:off x="4794425" y="2572275"/>
              <a:ext cx="3334200" cy="695100"/>
            </a:xfrm>
            <a:prstGeom prst="frame">
              <a:avLst>
                <a:gd fmla="val 9145" name="adj1"/>
              </a:avLst>
            </a:prstGeom>
            <a:solidFill>
              <a:srgbClr val="FF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g1d0ae13294a_3_47"/>
            <p:cNvSpPr/>
            <p:nvPr/>
          </p:nvSpPr>
          <p:spPr>
            <a:xfrm>
              <a:off x="4794425" y="4783200"/>
              <a:ext cx="2146200" cy="339300"/>
            </a:xfrm>
            <a:prstGeom prst="frame">
              <a:avLst>
                <a:gd fmla="val 9145" name="adj1"/>
              </a:avLst>
            </a:prstGeom>
            <a:solidFill>
              <a:srgbClr val="FF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g1d0ae13294a_3_47"/>
          <p:cNvGrpSpPr/>
          <p:nvPr/>
        </p:nvGrpSpPr>
        <p:grpSpPr>
          <a:xfrm>
            <a:off x="6932600" y="1509014"/>
            <a:ext cx="3518211" cy="3887993"/>
            <a:chOff x="1957399" y="945598"/>
            <a:chExt cx="4581600" cy="5063150"/>
          </a:xfrm>
        </p:grpSpPr>
        <p:pic>
          <p:nvPicPr>
            <p:cNvPr id="439" name="Google Shape;439;g1d0ae13294a_3_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57420" y="945598"/>
              <a:ext cx="4581525" cy="500062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440" name="Google Shape;440;g1d0ae13294a_3_47"/>
            <p:cNvSpPr/>
            <p:nvPr/>
          </p:nvSpPr>
          <p:spPr>
            <a:xfrm>
              <a:off x="3981407" y="2638902"/>
              <a:ext cx="1125000" cy="400200"/>
            </a:xfrm>
            <a:prstGeom prst="frame">
              <a:avLst>
                <a:gd fmla="val 9145" name="adj1"/>
              </a:avLst>
            </a:prstGeom>
            <a:solidFill>
              <a:srgbClr val="FF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g1d0ae13294a_3_47"/>
            <p:cNvSpPr/>
            <p:nvPr/>
          </p:nvSpPr>
          <p:spPr>
            <a:xfrm>
              <a:off x="1957399" y="3963648"/>
              <a:ext cx="4581600" cy="2045100"/>
            </a:xfrm>
            <a:prstGeom prst="frame">
              <a:avLst>
                <a:gd fmla="val 2733" name="adj1"/>
              </a:avLst>
            </a:prstGeom>
            <a:solidFill>
              <a:srgbClr val="FF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1d5612fca11_4_6"/>
          <p:cNvSpPr txBox="1"/>
          <p:nvPr/>
        </p:nvSpPr>
        <p:spPr>
          <a:xfrm>
            <a:off x="3047988" y="3021148"/>
            <a:ext cx="60960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35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Q &amp; A</a:t>
            </a:r>
            <a:endParaRPr i="0" sz="35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1cb50470528_4_389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팀 소개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41" name="Google Shape;1841;g1cb50470528_4_389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42" name="Google Shape;1842;g1cb50470528_4_389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1843" name="Google Shape;1843;g1cb50470528_4_389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844" name="Google Shape;1844;g1cb50470528_4_389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845" name="Google Shape;1845;g1cb50470528_4_389"/>
          <p:cNvSpPr txBox="1"/>
          <p:nvPr>
            <p:ph idx="4294967295" type="subTitle"/>
          </p:nvPr>
        </p:nvSpPr>
        <p:spPr>
          <a:xfrm>
            <a:off x="3279925" y="3340775"/>
            <a:ext cx="2366100" cy="35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2350">
                <a:latin typeface="Do Hyeon"/>
                <a:ea typeface="Do Hyeon"/>
                <a:cs typeface="Do Hyeon"/>
                <a:sym typeface="Do Hyeon"/>
              </a:rPr>
              <a:t>[팀장] </a:t>
            </a:r>
            <a:r>
              <a:rPr lang="ko-KR" sz="2350">
                <a:latin typeface="Do Hyeon"/>
                <a:ea typeface="Do Hyeon"/>
                <a:cs typeface="Do Hyeon"/>
                <a:sym typeface="Do Hyeon"/>
              </a:rPr>
              <a:t>윤예은</a:t>
            </a:r>
            <a:r>
              <a:rPr lang="ko-KR" sz="2350">
                <a:solidFill>
                  <a:srgbClr val="C27BA0"/>
                </a:solidFill>
                <a:latin typeface="Do Hyeon"/>
                <a:ea typeface="Do Hyeon"/>
                <a:cs typeface="Do Hyeon"/>
                <a:sym typeface="Do Hyeon"/>
              </a:rPr>
              <a:t>(카쓰)</a:t>
            </a:r>
            <a:endParaRPr sz="2350">
              <a:solidFill>
                <a:srgbClr val="C27BA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46" name="Google Shape;1846;g1cb50470528_4_389"/>
          <p:cNvSpPr txBox="1"/>
          <p:nvPr>
            <p:ph idx="4294967295" type="subTitle"/>
          </p:nvPr>
        </p:nvSpPr>
        <p:spPr>
          <a:xfrm>
            <a:off x="8324525" y="6246475"/>
            <a:ext cx="1904700" cy="35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허진욱</a:t>
            </a:r>
            <a:r>
              <a:rPr lang="ko-KR">
                <a:solidFill>
                  <a:srgbClr val="C27BA0"/>
                </a:solidFill>
                <a:latin typeface="Do Hyeon"/>
                <a:ea typeface="Do Hyeon"/>
                <a:cs typeface="Do Hyeon"/>
                <a:sym typeface="Do Hyeon"/>
              </a:rPr>
              <a:t>(은아)</a:t>
            </a:r>
            <a:endParaRPr>
              <a:solidFill>
                <a:srgbClr val="C27BA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47" name="Google Shape;1847;g1cb50470528_4_389"/>
          <p:cNvSpPr txBox="1"/>
          <p:nvPr>
            <p:ph idx="4294967295" type="subTitle"/>
          </p:nvPr>
        </p:nvSpPr>
        <p:spPr>
          <a:xfrm>
            <a:off x="6419850" y="3475663"/>
            <a:ext cx="1904700" cy="35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정재훈</a:t>
            </a:r>
            <a:r>
              <a:rPr lang="ko-KR">
                <a:solidFill>
                  <a:srgbClr val="C27BA0"/>
                </a:solidFill>
                <a:latin typeface="Do Hyeon"/>
                <a:ea typeface="Do Hyeon"/>
                <a:cs typeface="Do Hyeon"/>
                <a:sym typeface="Do Hyeon"/>
              </a:rPr>
              <a:t>(훈)</a:t>
            </a:r>
            <a:endParaRPr>
              <a:solidFill>
                <a:srgbClr val="C27BA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48" name="Google Shape;1848;g1cb50470528_4_389"/>
          <p:cNvSpPr txBox="1"/>
          <p:nvPr>
            <p:ph idx="4294967295" type="subTitle"/>
          </p:nvPr>
        </p:nvSpPr>
        <p:spPr>
          <a:xfrm>
            <a:off x="2076000" y="6256413"/>
            <a:ext cx="1904700" cy="35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정제훈</a:t>
            </a:r>
            <a:r>
              <a:rPr lang="ko-KR">
                <a:solidFill>
                  <a:srgbClr val="C27BA0"/>
                </a:solidFill>
                <a:latin typeface="Do Hyeon"/>
                <a:ea typeface="Do Hyeon"/>
                <a:cs typeface="Do Hyeon"/>
                <a:sym typeface="Do Hyeon"/>
              </a:rPr>
              <a:t>(짱제)</a:t>
            </a:r>
            <a:endParaRPr>
              <a:solidFill>
                <a:srgbClr val="C27BA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49" name="Google Shape;1849;g1cb50470528_4_389"/>
          <p:cNvSpPr txBox="1"/>
          <p:nvPr>
            <p:ph idx="4294967295" type="subTitle"/>
          </p:nvPr>
        </p:nvSpPr>
        <p:spPr>
          <a:xfrm>
            <a:off x="5143663" y="6246463"/>
            <a:ext cx="1904700" cy="35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최지원</a:t>
            </a:r>
            <a:r>
              <a:rPr lang="ko-KR">
                <a:solidFill>
                  <a:srgbClr val="C27BA0"/>
                </a:solidFill>
                <a:latin typeface="Do Hyeon"/>
                <a:ea typeface="Do Hyeon"/>
                <a:cs typeface="Do Hyeon"/>
                <a:sym typeface="Do Hyeon"/>
              </a:rPr>
              <a:t>(공사)</a:t>
            </a:r>
            <a:endParaRPr>
              <a:solidFill>
                <a:srgbClr val="C27BA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850" name="Google Shape;1850;g1cb50470528_4_389"/>
          <p:cNvPicPr preferRelativeResize="0"/>
          <p:nvPr/>
        </p:nvPicPr>
        <p:blipFill rotWithShape="1">
          <a:blip r:embed="rId3">
            <a:alphaModFix/>
          </a:blip>
          <a:srcRect b="9453" l="0" r="0" t="0"/>
          <a:stretch/>
        </p:blipFill>
        <p:spPr>
          <a:xfrm>
            <a:off x="3579200" y="1232450"/>
            <a:ext cx="1767575" cy="2008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cb50470528_4_389"/>
          <p:cNvPicPr preferRelativeResize="0"/>
          <p:nvPr/>
        </p:nvPicPr>
        <p:blipFill rotWithShape="1">
          <a:blip r:embed="rId4">
            <a:alphaModFix/>
          </a:blip>
          <a:srcRect b="0" l="10457" r="6478" t="0"/>
          <a:stretch/>
        </p:blipFill>
        <p:spPr>
          <a:xfrm>
            <a:off x="8393100" y="3932400"/>
            <a:ext cx="1767575" cy="20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g1cb50470528_4_3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638" y="3929350"/>
            <a:ext cx="1904702" cy="206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g1cb50470528_4_389"/>
          <p:cNvPicPr preferRelativeResize="0"/>
          <p:nvPr/>
        </p:nvPicPr>
        <p:blipFill rotWithShape="1">
          <a:blip r:embed="rId6">
            <a:alphaModFix/>
          </a:blip>
          <a:srcRect b="9066" l="0" r="0" t="0"/>
          <a:stretch/>
        </p:blipFill>
        <p:spPr>
          <a:xfrm>
            <a:off x="6488413" y="1235325"/>
            <a:ext cx="1767575" cy="206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g1cb50470528_4_389"/>
          <p:cNvPicPr preferRelativeResize="0"/>
          <p:nvPr/>
        </p:nvPicPr>
        <p:blipFill rotWithShape="1">
          <a:blip r:embed="rId7">
            <a:alphaModFix/>
          </a:blip>
          <a:srcRect b="10641" l="8783" r="9664" t="7378"/>
          <a:stretch/>
        </p:blipFill>
        <p:spPr>
          <a:xfrm>
            <a:off x="2076000" y="3932400"/>
            <a:ext cx="1689425" cy="212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d0ae13294a_4_22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환경분석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47" name="Google Shape;447;g1d0ae13294a_4_22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48" name="Google Shape;448;g1d0ae13294a_4_22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449" name="Google Shape;449;g1d0ae13294a_4_22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50" name="Google Shape;450;g1d0ae13294a_4_22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51" name="Google Shape;451;g1d0ae13294a_4_22"/>
          <p:cNvSpPr/>
          <p:nvPr/>
        </p:nvSpPr>
        <p:spPr>
          <a:xfrm>
            <a:off x="1272400" y="1757275"/>
            <a:ext cx="2877000" cy="83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latin typeface="Do Hyeon"/>
                <a:ea typeface="Do Hyeon"/>
                <a:cs typeface="Do Hyeon"/>
                <a:sym typeface="Do Hyeon"/>
              </a:rPr>
              <a:t>&lt; 3C 분석 &gt;</a:t>
            </a:r>
            <a:endParaRPr b="1" sz="23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52" name="Google Shape;452;g1d0ae13294a_4_22"/>
          <p:cNvSpPr/>
          <p:nvPr/>
        </p:nvSpPr>
        <p:spPr>
          <a:xfrm>
            <a:off x="4657500" y="1757275"/>
            <a:ext cx="2877000" cy="83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latin typeface="Do Hyeon"/>
                <a:ea typeface="Do Hyeon"/>
                <a:cs typeface="Do Hyeon"/>
                <a:sym typeface="Do Hyeon"/>
              </a:rPr>
              <a:t>&lt; 전략조정 4C &gt;</a:t>
            </a:r>
            <a:endParaRPr b="1" sz="23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53" name="Google Shape;453;g1d0ae13294a_4_22"/>
          <p:cNvSpPr/>
          <p:nvPr/>
        </p:nvSpPr>
        <p:spPr>
          <a:xfrm>
            <a:off x="8042600" y="1757275"/>
            <a:ext cx="2877000" cy="839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latin typeface="Do Hyeon"/>
                <a:ea typeface="Do Hyeon"/>
                <a:cs typeface="Do Hyeon"/>
                <a:sym typeface="Do Hyeon"/>
              </a:rPr>
              <a:t>&lt; 전략조정 4P &gt;</a:t>
            </a:r>
            <a:endParaRPr b="1" sz="23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54" name="Google Shape;454;g1d0ae13294a_4_22"/>
          <p:cNvSpPr/>
          <p:nvPr/>
        </p:nvSpPr>
        <p:spPr>
          <a:xfrm>
            <a:off x="1272400" y="2883175"/>
            <a:ext cx="2877000" cy="3659100"/>
          </a:xfrm>
          <a:prstGeom prst="rect">
            <a:avLst/>
          </a:prstGeom>
          <a:solidFill>
            <a:srgbClr val="FFFFF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- 고객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- 경쟁사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- 자사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55" name="Google Shape;455;g1d0ae13294a_4_22"/>
          <p:cNvSpPr/>
          <p:nvPr/>
        </p:nvSpPr>
        <p:spPr>
          <a:xfrm>
            <a:off x="4657500" y="2883175"/>
            <a:ext cx="2877000" cy="3659100"/>
          </a:xfrm>
          <a:prstGeom prst="rect">
            <a:avLst/>
          </a:prstGeom>
          <a:solidFill>
            <a:srgbClr val="FFFFF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- 고객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  (고객의 니즈에 맞게 끔)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- 원가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  (이익뿐만 아니라 고객의 입장에서 적절한 가격)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- 소통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  (소셜네트워크 등 쌍방향 소통)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- 편의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  (고객이 편히 제품을 받는것)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56" name="Google Shape;456;g1d0ae13294a_4_22"/>
          <p:cNvSpPr/>
          <p:nvPr/>
        </p:nvSpPr>
        <p:spPr>
          <a:xfrm>
            <a:off x="8042600" y="2883175"/>
            <a:ext cx="2877000" cy="3659100"/>
          </a:xfrm>
          <a:prstGeom prst="rect">
            <a:avLst/>
          </a:prstGeom>
          <a:solidFill>
            <a:srgbClr val="FFFFF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- 제품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  (제품의 다양성, 품질, 디자인, 브랜드)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- 가격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  (제품과 서비스에 맞는 가격)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- 판매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  (광고, 할인행사, 이벤트)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- 유통(접근성 등)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d0ae13294a_4_38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종합평가 / 솔루션 방향</a:t>
            </a:r>
            <a:endParaRPr i="0" sz="1800" u="none" cap="none" strike="noStrike">
              <a:solidFill>
                <a:srgbClr val="7F7F7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62" name="Google Shape;462;g1d0ae13294a_4_38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63" name="Google Shape;463;g1d0ae13294a_4_38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464" name="Google Shape;464;g1d0ae13294a_4_38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5" name="Google Shape;465;g1d0ae13294a_4_38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66" name="Google Shape;466;g1d0ae13294a_4_38"/>
          <p:cNvGrpSpPr/>
          <p:nvPr/>
        </p:nvGrpSpPr>
        <p:grpSpPr>
          <a:xfrm>
            <a:off x="7748009" y="3332901"/>
            <a:ext cx="434370" cy="952326"/>
            <a:chOff x="3696" y="1863"/>
            <a:chExt cx="284" cy="588"/>
          </a:xfrm>
        </p:grpSpPr>
        <p:sp>
          <p:nvSpPr>
            <p:cNvPr id="467" name="Google Shape;467;g1d0ae13294a_4_38"/>
            <p:cNvSpPr/>
            <p:nvPr/>
          </p:nvSpPr>
          <p:spPr>
            <a:xfrm>
              <a:off x="3769" y="1863"/>
              <a:ext cx="139" cy="139"/>
            </a:xfrm>
            <a:custGeom>
              <a:rect b="b" l="l" r="r" t="t"/>
              <a:pathLst>
                <a:path extrusionOk="0" h="417" w="417">
                  <a:moveTo>
                    <a:pt x="208" y="417"/>
                  </a:moveTo>
                  <a:lnTo>
                    <a:pt x="230" y="415"/>
                  </a:lnTo>
                  <a:lnTo>
                    <a:pt x="270" y="406"/>
                  </a:lnTo>
                  <a:lnTo>
                    <a:pt x="307" y="391"/>
                  </a:lnTo>
                  <a:lnTo>
                    <a:pt x="341" y="369"/>
                  </a:lnTo>
                  <a:lnTo>
                    <a:pt x="370" y="340"/>
                  </a:lnTo>
                  <a:lnTo>
                    <a:pt x="391" y="307"/>
                  </a:lnTo>
                  <a:lnTo>
                    <a:pt x="407" y="270"/>
                  </a:lnTo>
                  <a:lnTo>
                    <a:pt x="416" y="229"/>
                  </a:lnTo>
                  <a:lnTo>
                    <a:pt x="417" y="208"/>
                  </a:lnTo>
                  <a:lnTo>
                    <a:pt x="416" y="186"/>
                  </a:lnTo>
                  <a:lnTo>
                    <a:pt x="407" y="146"/>
                  </a:lnTo>
                  <a:lnTo>
                    <a:pt x="391" y="108"/>
                  </a:lnTo>
                  <a:lnTo>
                    <a:pt x="370" y="75"/>
                  </a:lnTo>
                  <a:lnTo>
                    <a:pt x="341" y="46"/>
                  </a:lnTo>
                  <a:lnTo>
                    <a:pt x="307" y="25"/>
                  </a:lnTo>
                  <a:lnTo>
                    <a:pt x="270" y="9"/>
                  </a:lnTo>
                  <a:lnTo>
                    <a:pt x="230" y="0"/>
                  </a:lnTo>
                  <a:lnTo>
                    <a:pt x="208" y="0"/>
                  </a:lnTo>
                  <a:lnTo>
                    <a:pt x="186" y="0"/>
                  </a:lnTo>
                  <a:lnTo>
                    <a:pt x="146" y="9"/>
                  </a:lnTo>
                  <a:lnTo>
                    <a:pt x="108" y="25"/>
                  </a:lnTo>
                  <a:lnTo>
                    <a:pt x="75" y="46"/>
                  </a:lnTo>
                  <a:lnTo>
                    <a:pt x="48" y="75"/>
                  </a:lnTo>
                  <a:lnTo>
                    <a:pt x="25" y="108"/>
                  </a:lnTo>
                  <a:lnTo>
                    <a:pt x="9" y="146"/>
                  </a:lnTo>
                  <a:lnTo>
                    <a:pt x="0" y="186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9" y="270"/>
                  </a:lnTo>
                  <a:lnTo>
                    <a:pt x="25" y="307"/>
                  </a:lnTo>
                  <a:lnTo>
                    <a:pt x="48" y="340"/>
                  </a:lnTo>
                  <a:lnTo>
                    <a:pt x="75" y="369"/>
                  </a:lnTo>
                  <a:lnTo>
                    <a:pt x="108" y="391"/>
                  </a:lnTo>
                  <a:lnTo>
                    <a:pt x="146" y="406"/>
                  </a:lnTo>
                  <a:lnTo>
                    <a:pt x="186" y="415"/>
                  </a:lnTo>
                  <a:lnTo>
                    <a:pt x="208" y="4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8" name="Google Shape;468;g1d0ae13294a_4_38"/>
            <p:cNvSpPr/>
            <p:nvPr/>
          </p:nvSpPr>
          <p:spPr>
            <a:xfrm>
              <a:off x="3696" y="2018"/>
              <a:ext cx="284" cy="433"/>
            </a:xfrm>
            <a:custGeom>
              <a:rect b="b" l="l" r="r" t="t"/>
              <a:pathLst>
                <a:path extrusionOk="0" h="1303" w="854">
                  <a:moveTo>
                    <a:pt x="851" y="574"/>
                  </a:moveTo>
                  <a:lnTo>
                    <a:pt x="682" y="51"/>
                  </a:lnTo>
                  <a:lnTo>
                    <a:pt x="679" y="40"/>
                  </a:lnTo>
                  <a:lnTo>
                    <a:pt x="665" y="22"/>
                  </a:lnTo>
                  <a:lnTo>
                    <a:pt x="646" y="9"/>
                  </a:lnTo>
                  <a:lnTo>
                    <a:pt x="625" y="2"/>
                  </a:lnTo>
                  <a:lnTo>
                    <a:pt x="614" y="0"/>
                  </a:lnTo>
                  <a:lnTo>
                    <a:pt x="239" y="0"/>
                  </a:lnTo>
                  <a:lnTo>
                    <a:pt x="229" y="2"/>
                  </a:lnTo>
                  <a:lnTo>
                    <a:pt x="208" y="9"/>
                  </a:lnTo>
                  <a:lnTo>
                    <a:pt x="189" y="22"/>
                  </a:lnTo>
                  <a:lnTo>
                    <a:pt x="176" y="40"/>
                  </a:lnTo>
                  <a:lnTo>
                    <a:pt x="172" y="51"/>
                  </a:lnTo>
                  <a:lnTo>
                    <a:pt x="3" y="574"/>
                  </a:lnTo>
                  <a:lnTo>
                    <a:pt x="0" y="585"/>
                  </a:lnTo>
                  <a:lnTo>
                    <a:pt x="3" y="607"/>
                  </a:lnTo>
                  <a:lnTo>
                    <a:pt x="9" y="617"/>
                  </a:lnTo>
                  <a:lnTo>
                    <a:pt x="16" y="624"/>
                  </a:lnTo>
                  <a:lnTo>
                    <a:pt x="36" y="634"/>
                  </a:lnTo>
                  <a:lnTo>
                    <a:pt x="48" y="634"/>
                  </a:lnTo>
                  <a:lnTo>
                    <a:pt x="91" y="634"/>
                  </a:lnTo>
                  <a:lnTo>
                    <a:pt x="102" y="634"/>
                  </a:lnTo>
                  <a:lnTo>
                    <a:pt x="123" y="627"/>
                  </a:lnTo>
                  <a:lnTo>
                    <a:pt x="141" y="613"/>
                  </a:lnTo>
                  <a:lnTo>
                    <a:pt x="156" y="595"/>
                  </a:lnTo>
                  <a:lnTo>
                    <a:pt x="160" y="585"/>
                  </a:lnTo>
                  <a:lnTo>
                    <a:pt x="208" y="437"/>
                  </a:lnTo>
                  <a:lnTo>
                    <a:pt x="208" y="1208"/>
                  </a:lnTo>
                  <a:lnTo>
                    <a:pt x="209" y="1227"/>
                  </a:lnTo>
                  <a:lnTo>
                    <a:pt x="224" y="1261"/>
                  </a:lnTo>
                  <a:lnTo>
                    <a:pt x="250" y="1287"/>
                  </a:lnTo>
                  <a:lnTo>
                    <a:pt x="284" y="1302"/>
                  </a:lnTo>
                  <a:lnTo>
                    <a:pt x="304" y="1303"/>
                  </a:lnTo>
                  <a:lnTo>
                    <a:pt x="310" y="1303"/>
                  </a:lnTo>
                  <a:lnTo>
                    <a:pt x="330" y="1302"/>
                  </a:lnTo>
                  <a:lnTo>
                    <a:pt x="365" y="1287"/>
                  </a:lnTo>
                  <a:lnTo>
                    <a:pt x="391" y="1261"/>
                  </a:lnTo>
                  <a:lnTo>
                    <a:pt x="405" y="1227"/>
                  </a:lnTo>
                  <a:lnTo>
                    <a:pt x="407" y="1208"/>
                  </a:lnTo>
                  <a:lnTo>
                    <a:pt x="407" y="705"/>
                  </a:lnTo>
                  <a:lnTo>
                    <a:pt x="447" y="705"/>
                  </a:lnTo>
                  <a:lnTo>
                    <a:pt x="447" y="1208"/>
                  </a:lnTo>
                  <a:lnTo>
                    <a:pt x="449" y="1227"/>
                  </a:lnTo>
                  <a:lnTo>
                    <a:pt x="463" y="1261"/>
                  </a:lnTo>
                  <a:lnTo>
                    <a:pt x="489" y="1287"/>
                  </a:lnTo>
                  <a:lnTo>
                    <a:pt x="524" y="1302"/>
                  </a:lnTo>
                  <a:lnTo>
                    <a:pt x="544" y="1303"/>
                  </a:lnTo>
                  <a:lnTo>
                    <a:pt x="551" y="1303"/>
                  </a:lnTo>
                  <a:lnTo>
                    <a:pt x="570" y="1302"/>
                  </a:lnTo>
                  <a:lnTo>
                    <a:pt x="604" y="1287"/>
                  </a:lnTo>
                  <a:lnTo>
                    <a:pt x="630" y="1261"/>
                  </a:lnTo>
                  <a:lnTo>
                    <a:pt x="645" y="1227"/>
                  </a:lnTo>
                  <a:lnTo>
                    <a:pt x="646" y="1208"/>
                  </a:lnTo>
                  <a:lnTo>
                    <a:pt x="646" y="435"/>
                  </a:lnTo>
                  <a:lnTo>
                    <a:pt x="695" y="585"/>
                  </a:lnTo>
                  <a:lnTo>
                    <a:pt x="700" y="595"/>
                  </a:lnTo>
                  <a:lnTo>
                    <a:pt x="713" y="613"/>
                  </a:lnTo>
                  <a:lnTo>
                    <a:pt x="731" y="627"/>
                  </a:lnTo>
                  <a:lnTo>
                    <a:pt x="753" y="634"/>
                  </a:lnTo>
                  <a:lnTo>
                    <a:pt x="763" y="634"/>
                  </a:lnTo>
                  <a:lnTo>
                    <a:pt x="806" y="634"/>
                  </a:lnTo>
                  <a:lnTo>
                    <a:pt x="819" y="634"/>
                  </a:lnTo>
                  <a:lnTo>
                    <a:pt x="838" y="624"/>
                  </a:lnTo>
                  <a:lnTo>
                    <a:pt x="845" y="617"/>
                  </a:lnTo>
                  <a:lnTo>
                    <a:pt x="851" y="607"/>
                  </a:lnTo>
                  <a:lnTo>
                    <a:pt x="854" y="585"/>
                  </a:lnTo>
                  <a:lnTo>
                    <a:pt x="851" y="57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69" name="Google Shape;469;g1d0ae13294a_4_38"/>
          <p:cNvGrpSpPr/>
          <p:nvPr/>
        </p:nvGrpSpPr>
        <p:grpSpPr>
          <a:xfrm>
            <a:off x="8458832" y="3332901"/>
            <a:ext cx="434370" cy="952326"/>
            <a:chOff x="3696" y="1863"/>
            <a:chExt cx="284" cy="588"/>
          </a:xfrm>
        </p:grpSpPr>
        <p:sp>
          <p:nvSpPr>
            <p:cNvPr id="470" name="Google Shape;470;g1d0ae13294a_4_38"/>
            <p:cNvSpPr/>
            <p:nvPr/>
          </p:nvSpPr>
          <p:spPr>
            <a:xfrm>
              <a:off x="3769" y="1863"/>
              <a:ext cx="139" cy="139"/>
            </a:xfrm>
            <a:custGeom>
              <a:rect b="b" l="l" r="r" t="t"/>
              <a:pathLst>
                <a:path extrusionOk="0" h="417" w="417">
                  <a:moveTo>
                    <a:pt x="208" y="417"/>
                  </a:moveTo>
                  <a:lnTo>
                    <a:pt x="230" y="415"/>
                  </a:lnTo>
                  <a:lnTo>
                    <a:pt x="270" y="406"/>
                  </a:lnTo>
                  <a:lnTo>
                    <a:pt x="307" y="391"/>
                  </a:lnTo>
                  <a:lnTo>
                    <a:pt x="341" y="369"/>
                  </a:lnTo>
                  <a:lnTo>
                    <a:pt x="370" y="340"/>
                  </a:lnTo>
                  <a:lnTo>
                    <a:pt x="391" y="307"/>
                  </a:lnTo>
                  <a:lnTo>
                    <a:pt x="407" y="270"/>
                  </a:lnTo>
                  <a:lnTo>
                    <a:pt x="416" y="229"/>
                  </a:lnTo>
                  <a:lnTo>
                    <a:pt x="417" y="208"/>
                  </a:lnTo>
                  <a:lnTo>
                    <a:pt x="416" y="186"/>
                  </a:lnTo>
                  <a:lnTo>
                    <a:pt x="407" y="146"/>
                  </a:lnTo>
                  <a:lnTo>
                    <a:pt x="391" y="108"/>
                  </a:lnTo>
                  <a:lnTo>
                    <a:pt x="370" y="75"/>
                  </a:lnTo>
                  <a:lnTo>
                    <a:pt x="341" y="46"/>
                  </a:lnTo>
                  <a:lnTo>
                    <a:pt x="307" y="25"/>
                  </a:lnTo>
                  <a:lnTo>
                    <a:pt x="270" y="9"/>
                  </a:lnTo>
                  <a:lnTo>
                    <a:pt x="230" y="0"/>
                  </a:lnTo>
                  <a:lnTo>
                    <a:pt x="208" y="0"/>
                  </a:lnTo>
                  <a:lnTo>
                    <a:pt x="186" y="0"/>
                  </a:lnTo>
                  <a:lnTo>
                    <a:pt x="146" y="9"/>
                  </a:lnTo>
                  <a:lnTo>
                    <a:pt x="108" y="25"/>
                  </a:lnTo>
                  <a:lnTo>
                    <a:pt x="75" y="46"/>
                  </a:lnTo>
                  <a:lnTo>
                    <a:pt x="48" y="75"/>
                  </a:lnTo>
                  <a:lnTo>
                    <a:pt x="25" y="108"/>
                  </a:lnTo>
                  <a:lnTo>
                    <a:pt x="9" y="146"/>
                  </a:lnTo>
                  <a:lnTo>
                    <a:pt x="0" y="186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9" y="270"/>
                  </a:lnTo>
                  <a:lnTo>
                    <a:pt x="25" y="307"/>
                  </a:lnTo>
                  <a:lnTo>
                    <a:pt x="48" y="340"/>
                  </a:lnTo>
                  <a:lnTo>
                    <a:pt x="75" y="369"/>
                  </a:lnTo>
                  <a:lnTo>
                    <a:pt x="108" y="391"/>
                  </a:lnTo>
                  <a:lnTo>
                    <a:pt x="146" y="406"/>
                  </a:lnTo>
                  <a:lnTo>
                    <a:pt x="186" y="415"/>
                  </a:lnTo>
                  <a:lnTo>
                    <a:pt x="208" y="4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1" name="Google Shape;471;g1d0ae13294a_4_38"/>
            <p:cNvSpPr/>
            <p:nvPr/>
          </p:nvSpPr>
          <p:spPr>
            <a:xfrm>
              <a:off x="3696" y="2018"/>
              <a:ext cx="284" cy="433"/>
            </a:xfrm>
            <a:custGeom>
              <a:rect b="b" l="l" r="r" t="t"/>
              <a:pathLst>
                <a:path extrusionOk="0" h="1303" w="854">
                  <a:moveTo>
                    <a:pt x="851" y="574"/>
                  </a:moveTo>
                  <a:lnTo>
                    <a:pt x="682" y="51"/>
                  </a:lnTo>
                  <a:lnTo>
                    <a:pt x="679" y="40"/>
                  </a:lnTo>
                  <a:lnTo>
                    <a:pt x="665" y="22"/>
                  </a:lnTo>
                  <a:lnTo>
                    <a:pt x="646" y="9"/>
                  </a:lnTo>
                  <a:lnTo>
                    <a:pt x="625" y="2"/>
                  </a:lnTo>
                  <a:lnTo>
                    <a:pt x="614" y="0"/>
                  </a:lnTo>
                  <a:lnTo>
                    <a:pt x="239" y="0"/>
                  </a:lnTo>
                  <a:lnTo>
                    <a:pt x="229" y="2"/>
                  </a:lnTo>
                  <a:lnTo>
                    <a:pt x="208" y="9"/>
                  </a:lnTo>
                  <a:lnTo>
                    <a:pt x="189" y="22"/>
                  </a:lnTo>
                  <a:lnTo>
                    <a:pt x="176" y="40"/>
                  </a:lnTo>
                  <a:lnTo>
                    <a:pt x="172" y="51"/>
                  </a:lnTo>
                  <a:lnTo>
                    <a:pt x="3" y="574"/>
                  </a:lnTo>
                  <a:lnTo>
                    <a:pt x="0" y="585"/>
                  </a:lnTo>
                  <a:lnTo>
                    <a:pt x="3" y="607"/>
                  </a:lnTo>
                  <a:lnTo>
                    <a:pt x="9" y="617"/>
                  </a:lnTo>
                  <a:lnTo>
                    <a:pt x="16" y="624"/>
                  </a:lnTo>
                  <a:lnTo>
                    <a:pt x="36" y="634"/>
                  </a:lnTo>
                  <a:lnTo>
                    <a:pt x="48" y="634"/>
                  </a:lnTo>
                  <a:lnTo>
                    <a:pt x="91" y="634"/>
                  </a:lnTo>
                  <a:lnTo>
                    <a:pt x="102" y="634"/>
                  </a:lnTo>
                  <a:lnTo>
                    <a:pt x="123" y="627"/>
                  </a:lnTo>
                  <a:lnTo>
                    <a:pt x="141" y="613"/>
                  </a:lnTo>
                  <a:lnTo>
                    <a:pt x="156" y="595"/>
                  </a:lnTo>
                  <a:lnTo>
                    <a:pt x="160" y="585"/>
                  </a:lnTo>
                  <a:lnTo>
                    <a:pt x="208" y="437"/>
                  </a:lnTo>
                  <a:lnTo>
                    <a:pt x="208" y="1208"/>
                  </a:lnTo>
                  <a:lnTo>
                    <a:pt x="209" y="1227"/>
                  </a:lnTo>
                  <a:lnTo>
                    <a:pt x="224" y="1261"/>
                  </a:lnTo>
                  <a:lnTo>
                    <a:pt x="250" y="1287"/>
                  </a:lnTo>
                  <a:lnTo>
                    <a:pt x="284" y="1302"/>
                  </a:lnTo>
                  <a:lnTo>
                    <a:pt x="304" y="1303"/>
                  </a:lnTo>
                  <a:lnTo>
                    <a:pt x="310" y="1303"/>
                  </a:lnTo>
                  <a:lnTo>
                    <a:pt x="330" y="1302"/>
                  </a:lnTo>
                  <a:lnTo>
                    <a:pt x="365" y="1287"/>
                  </a:lnTo>
                  <a:lnTo>
                    <a:pt x="391" y="1261"/>
                  </a:lnTo>
                  <a:lnTo>
                    <a:pt x="405" y="1227"/>
                  </a:lnTo>
                  <a:lnTo>
                    <a:pt x="407" y="1208"/>
                  </a:lnTo>
                  <a:lnTo>
                    <a:pt x="407" y="705"/>
                  </a:lnTo>
                  <a:lnTo>
                    <a:pt x="447" y="705"/>
                  </a:lnTo>
                  <a:lnTo>
                    <a:pt x="447" y="1208"/>
                  </a:lnTo>
                  <a:lnTo>
                    <a:pt x="449" y="1227"/>
                  </a:lnTo>
                  <a:lnTo>
                    <a:pt x="463" y="1261"/>
                  </a:lnTo>
                  <a:lnTo>
                    <a:pt x="489" y="1287"/>
                  </a:lnTo>
                  <a:lnTo>
                    <a:pt x="524" y="1302"/>
                  </a:lnTo>
                  <a:lnTo>
                    <a:pt x="544" y="1303"/>
                  </a:lnTo>
                  <a:lnTo>
                    <a:pt x="551" y="1303"/>
                  </a:lnTo>
                  <a:lnTo>
                    <a:pt x="570" y="1302"/>
                  </a:lnTo>
                  <a:lnTo>
                    <a:pt x="604" y="1287"/>
                  </a:lnTo>
                  <a:lnTo>
                    <a:pt x="630" y="1261"/>
                  </a:lnTo>
                  <a:lnTo>
                    <a:pt x="645" y="1227"/>
                  </a:lnTo>
                  <a:lnTo>
                    <a:pt x="646" y="1208"/>
                  </a:lnTo>
                  <a:lnTo>
                    <a:pt x="646" y="435"/>
                  </a:lnTo>
                  <a:lnTo>
                    <a:pt x="695" y="585"/>
                  </a:lnTo>
                  <a:lnTo>
                    <a:pt x="700" y="595"/>
                  </a:lnTo>
                  <a:lnTo>
                    <a:pt x="713" y="613"/>
                  </a:lnTo>
                  <a:lnTo>
                    <a:pt x="731" y="627"/>
                  </a:lnTo>
                  <a:lnTo>
                    <a:pt x="753" y="634"/>
                  </a:lnTo>
                  <a:lnTo>
                    <a:pt x="763" y="634"/>
                  </a:lnTo>
                  <a:lnTo>
                    <a:pt x="806" y="634"/>
                  </a:lnTo>
                  <a:lnTo>
                    <a:pt x="819" y="634"/>
                  </a:lnTo>
                  <a:lnTo>
                    <a:pt x="838" y="624"/>
                  </a:lnTo>
                  <a:lnTo>
                    <a:pt x="845" y="617"/>
                  </a:lnTo>
                  <a:lnTo>
                    <a:pt x="851" y="607"/>
                  </a:lnTo>
                  <a:lnTo>
                    <a:pt x="854" y="585"/>
                  </a:lnTo>
                  <a:lnTo>
                    <a:pt x="851" y="57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72" name="Google Shape;472;g1d0ae13294a_4_38"/>
          <p:cNvGrpSpPr/>
          <p:nvPr/>
        </p:nvGrpSpPr>
        <p:grpSpPr>
          <a:xfrm>
            <a:off x="9169656" y="3332901"/>
            <a:ext cx="434370" cy="952326"/>
            <a:chOff x="3696" y="1863"/>
            <a:chExt cx="284" cy="588"/>
          </a:xfrm>
        </p:grpSpPr>
        <p:sp>
          <p:nvSpPr>
            <p:cNvPr id="473" name="Google Shape;473;g1d0ae13294a_4_38"/>
            <p:cNvSpPr/>
            <p:nvPr/>
          </p:nvSpPr>
          <p:spPr>
            <a:xfrm>
              <a:off x="3769" y="1863"/>
              <a:ext cx="139" cy="139"/>
            </a:xfrm>
            <a:custGeom>
              <a:rect b="b" l="l" r="r" t="t"/>
              <a:pathLst>
                <a:path extrusionOk="0" h="417" w="417">
                  <a:moveTo>
                    <a:pt x="208" y="417"/>
                  </a:moveTo>
                  <a:lnTo>
                    <a:pt x="230" y="415"/>
                  </a:lnTo>
                  <a:lnTo>
                    <a:pt x="270" y="406"/>
                  </a:lnTo>
                  <a:lnTo>
                    <a:pt x="307" y="391"/>
                  </a:lnTo>
                  <a:lnTo>
                    <a:pt x="341" y="369"/>
                  </a:lnTo>
                  <a:lnTo>
                    <a:pt x="370" y="340"/>
                  </a:lnTo>
                  <a:lnTo>
                    <a:pt x="391" y="307"/>
                  </a:lnTo>
                  <a:lnTo>
                    <a:pt x="407" y="270"/>
                  </a:lnTo>
                  <a:lnTo>
                    <a:pt x="416" y="229"/>
                  </a:lnTo>
                  <a:lnTo>
                    <a:pt x="417" y="208"/>
                  </a:lnTo>
                  <a:lnTo>
                    <a:pt x="416" y="186"/>
                  </a:lnTo>
                  <a:lnTo>
                    <a:pt x="407" y="146"/>
                  </a:lnTo>
                  <a:lnTo>
                    <a:pt x="391" y="108"/>
                  </a:lnTo>
                  <a:lnTo>
                    <a:pt x="370" y="75"/>
                  </a:lnTo>
                  <a:lnTo>
                    <a:pt x="341" y="46"/>
                  </a:lnTo>
                  <a:lnTo>
                    <a:pt x="307" y="25"/>
                  </a:lnTo>
                  <a:lnTo>
                    <a:pt x="270" y="9"/>
                  </a:lnTo>
                  <a:lnTo>
                    <a:pt x="230" y="0"/>
                  </a:lnTo>
                  <a:lnTo>
                    <a:pt x="208" y="0"/>
                  </a:lnTo>
                  <a:lnTo>
                    <a:pt x="186" y="0"/>
                  </a:lnTo>
                  <a:lnTo>
                    <a:pt x="146" y="9"/>
                  </a:lnTo>
                  <a:lnTo>
                    <a:pt x="108" y="25"/>
                  </a:lnTo>
                  <a:lnTo>
                    <a:pt x="75" y="46"/>
                  </a:lnTo>
                  <a:lnTo>
                    <a:pt x="48" y="75"/>
                  </a:lnTo>
                  <a:lnTo>
                    <a:pt x="25" y="108"/>
                  </a:lnTo>
                  <a:lnTo>
                    <a:pt x="9" y="146"/>
                  </a:lnTo>
                  <a:lnTo>
                    <a:pt x="0" y="186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9" y="270"/>
                  </a:lnTo>
                  <a:lnTo>
                    <a:pt x="25" y="307"/>
                  </a:lnTo>
                  <a:lnTo>
                    <a:pt x="48" y="340"/>
                  </a:lnTo>
                  <a:lnTo>
                    <a:pt x="75" y="369"/>
                  </a:lnTo>
                  <a:lnTo>
                    <a:pt x="108" y="391"/>
                  </a:lnTo>
                  <a:lnTo>
                    <a:pt x="146" y="406"/>
                  </a:lnTo>
                  <a:lnTo>
                    <a:pt x="186" y="415"/>
                  </a:lnTo>
                  <a:lnTo>
                    <a:pt x="208" y="4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4" name="Google Shape;474;g1d0ae13294a_4_38"/>
            <p:cNvSpPr/>
            <p:nvPr/>
          </p:nvSpPr>
          <p:spPr>
            <a:xfrm>
              <a:off x="3696" y="2018"/>
              <a:ext cx="284" cy="433"/>
            </a:xfrm>
            <a:custGeom>
              <a:rect b="b" l="l" r="r" t="t"/>
              <a:pathLst>
                <a:path extrusionOk="0" h="1303" w="854">
                  <a:moveTo>
                    <a:pt x="851" y="574"/>
                  </a:moveTo>
                  <a:lnTo>
                    <a:pt x="682" y="51"/>
                  </a:lnTo>
                  <a:lnTo>
                    <a:pt x="679" y="40"/>
                  </a:lnTo>
                  <a:lnTo>
                    <a:pt x="665" y="22"/>
                  </a:lnTo>
                  <a:lnTo>
                    <a:pt x="646" y="9"/>
                  </a:lnTo>
                  <a:lnTo>
                    <a:pt x="625" y="2"/>
                  </a:lnTo>
                  <a:lnTo>
                    <a:pt x="614" y="0"/>
                  </a:lnTo>
                  <a:lnTo>
                    <a:pt x="239" y="0"/>
                  </a:lnTo>
                  <a:lnTo>
                    <a:pt x="229" y="2"/>
                  </a:lnTo>
                  <a:lnTo>
                    <a:pt x="208" y="9"/>
                  </a:lnTo>
                  <a:lnTo>
                    <a:pt x="189" y="22"/>
                  </a:lnTo>
                  <a:lnTo>
                    <a:pt x="176" y="40"/>
                  </a:lnTo>
                  <a:lnTo>
                    <a:pt x="172" y="51"/>
                  </a:lnTo>
                  <a:lnTo>
                    <a:pt x="3" y="574"/>
                  </a:lnTo>
                  <a:lnTo>
                    <a:pt x="0" y="585"/>
                  </a:lnTo>
                  <a:lnTo>
                    <a:pt x="3" y="607"/>
                  </a:lnTo>
                  <a:lnTo>
                    <a:pt x="9" y="617"/>
                  </a:lnTo>
                  <a:lnTo>
                    <a:pt x="16" y="624"/>
                  </a:lnTo>
                  <a:lnTo>
                    <a:pt x="36" y="634"/>
                  </a:lnTo>
                  <a:lnTo>
                    <a:pt x="48" y="634"/>
                  </a:lnTo>
                  <a:lnTo>
                    <a:pt x="91" y="634"/>
                  </a:lnTo>
                  <a:lnTo>
                    <a:pt x="102" y="634"/>
                  </a:lnTo>
                  <a:lnTo>
                    <a:pt x="123" y="627"/>
                  </a:lnTo>
                  <a:lnTo>
                    <a:pt x="141" y="613"/>
                  </a:lnTo>
                  <a:lnTo>
                    <a:pt x="156" y="595"/>
                  </a:lnTo>
                  <a:lnTo>
                    <a:pt x="160" y="585"/>
                  </a:lnTo>
                  <a:lnTo>
                    <a:pt x="208" y="437"/>
                  </a:lnTo>
                  <a:lnTo>
                    <a:pt x="208" y="1208"/>
                  </a:lnTo>
                  <a:lnTo>
                    <a:pt x="209" y="1227"/>
                  </a:lnTo>
                  <a:lnTo>
                    <a:pt x="224" y="1261"/>
                  </a:lnTo>
                  <a:lnTo>
                    <a:pt x="250" y="1287"/>
                  </a:lnTo>
                  <a:lnTo>
                    <a:pt x="284" y="1302"/>
                  </a:lnTo>
                  <a:lnTo>
                    <a:pt x="304" y="1303"/>
                  </a:lnTo>
                  <a:lnTo>
                    <a:pt x="310" y="1303"/>
                  </a:lnTo>
                  <a:lnTo>
                    <a:pt x="330" y="1302"/>
                  </a:lnTo>
                  <a:lnTo>
                    <a:pt x="365" y="1287"/>
                  </a:lnTo>
                  <a:lnTo>
                    <a:pt x="391" y="1261"/>
                  </a:lnTo>
                  <a:lnTo>
                    <a:pt x="405" y="1227"/>
                  </a:lnTo>
                  <a:lnTo>
                    <a:pt x="407" y="1208"/>
                  </a:lnTo>
                  <a:lnTo>
                    <a:pt x="407" y="705"/>
                  </a:lnTo>
                  <a:lnTo>
                    <a:pt x="447" y="705"/>
                  </a:lnTo>
                  <a:lnTo>
                    <a:pt x="447" y="1208"/>
                  </a:lnTo>
                  <a:lnTo>
                    <a:pt x="449" y="1227"/>
                  </a:lnTo>
                  <a:lnTo>
                    <a:pt x="463" y="1261"/>
                  </a:lnTo>
                  <a:lnTo>
                    <a:pt x="489" y="1287"/>
                  </a:lnTo>
                  <a:lnTo>
                    <a:pt x="524" y="1302"/>
                  </a:lnTo>
                  <a:lnTo>
                    <a:pt x="544" y="1303"/>
                  </a:lnTo>
                  <a:lnTo>
                    <a:pt x="551" y="1303"/>
                  </a:lnTo>
                  <a:lnTo>
                    <a:pt x="570" y="1302"/>
                  </a:lnTo>
                  <a:lnTo>
                    <a:pt x="604" y="1287"/>
                  </a:lnTo>
                  <a:lnTo>
                    <a:pt x="630" y="1261"/>
                  </a:lnTo>
                  <a:lnTo>
                    <a:pt x="645" y="1227"/>
                  </a:lnTo>
                  <a:lnTo>
                    <a:pt x="646" y="1208"/>
                  </a:lnTo>
                  <a:lnTo>
                    <a:pt x="646" y="435"/>
                  </a:lnTo>
                  <a:lnTo>
                    <a:pt x="695" y="585"/>
                  </a:lnTo>
                  <a:lnTo>
                    <a:pt x="700" y="595"/>
                  </a:lnTo>
                  <a:lnTo>
                    <a:pt x="713" y="613"/>
                  </a:lnTo>
                  <a:lnTo>
                    <a:pt x="731" y="627"/>
                  </a:lnTo>
                  <a:lnTo>
                    <a:pt x="753" y="634"/>
                  </a:lnTo>
                  <a:lnTo>
                    <a:pt x="763" y="634"/>
                  </a:lnTo>
                  <a:lnTo>
                    <a:pt x="806" y="634"/>
                  </a:lnTo>
                  <a:lnTo>
                    <a:pt x="819" y="634"/>
                  </a:lnTo>
                  <a:lnTo>
                    <a:pt x="838" y="624"/>
                  </a:lnTo>
                  <a:lnTo>
                    <a:pt x="845" y="617"/>
                  </a:lnTo>
                  <a:lnTo>
                    <a:pt x="851" y="607"/>
                  </a:lnTo>
                  <a:lnTo>
                    <a:pt x="854" y="585"/>
                  </a:lnTo>
                  <a:lnTo>
                    <a:pt x="851" y="57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75" name="Google Shape;475;g1d0ae13294a_4_38"/>
          <p:cNvGrpSpPr/>
          <p:nvPr/>
        </p:nvGrpSpPr>
        <p:grpSpPr>
          <a:xfrm>
            <a:off x="9880480" y="3332901"/>
            <a:ext cx="434370" cy="952326"/>
            <a:chOff x="3696" y="1863"/>
            <a:chExt cx="284" cy="588"/>
          </a:xfrm>
        </p:grpSpPr>
        <p:sp>
          <p:nvSpPr>
            <p:cNvPr id="476" name="Google Shape;476;g1d0ae13294a_4_38"/>
            <p:cNvSpPr/>
            <p:nvPr/>
          </p:nvSpPr>
          <p:spPr>
            <a:xfrm>
              <a:off x="3769" y="1863"/>
              <a:ext cx="139" cy="139"/>
            </a:xfrm>
            <a:custGeom>
              <a:rect b="b" l="l" r="r" t="t"/>
              <a:pathLst>
                <a:path extrusionOk="0" h="417" w="417">
                  <a:moveTo>
                    <a:pt x="208" y="417"/>
                  </a:moveTo>
                  <a:lnTo>
                    <a:pt x="230" y="415"/>
                  </a:lnTo>
                  <a:lnTo>
                    <a:pt x="270" y="406"/>
                  </a:lnTo>
                  <a:lnTo>
                    <a:pt x="307" y="391"/>
                  </a:lnTo>
                  <a:lnTo>
                    <a:pt x="341" y="369"/>
                  </a:lnTo>
                  <a:lnTo>
                    <a:pt x="370" y="340"/>
                  </a:lnTo>
                  <a:lnTo>
                    <a:pt x="391" y="307"/>
                  </a:lnTo>
                  <a:lnTo>
                    <a:pt x="407" y="270"/>
                  </a:lnTo>
                  <a:lnTo>
                    <a:pt x="416" y="229"/>
                  </a:lnTo>
                  <a:lnTo>
                    <a:pt x="417" y="208"/>
                  </a:lnTo>
                  <a:lnTo>
                    <a:pt x="416" y="186"/>
                  </a:lnTo>
                  <a:lnTo>
                    <a:pt x="407" y="146"/>
                  </a:lnTo>
                  <a:lnTo>
                    <a:pt x="391" y="108"/>
                  </a:lnTo>
                  <a:lnTo>
                    <a:pt x="370" y="75"/>
                  </a:lnTo>
                  <a:lnTo>
                    <a:pt x="341" y="46"/>
                  </a:lnTo>
                  <a:lnTo>
                    <a:pt x="307" y="25"/>
                  </a:lnTo>
                  <a:lnTo>
                    <a:pt x="270" y="9"/>
                  </a:lnTo>
                  <a:lnTo>
                    <a:pt x="230" y="0"/>
                  </a:lnTo>
                  <a:lnTo>
                    <a:pt x="208" y="0"/>
                  </a:lnTo>
                  <a:lnTo>
                    <a:pt x="186" y="0"/>
                  </a:lnTo>
                  <a:lnTo>
                    <a:pt x="146" y="9"/>
                  </a:lnTo>
                  <a:lnTo>
                    <a:pt x="108" y="25"/>
                  </a:lnTo>
                  <a:lnTo>
                    <a:pt x="75" y="46"/>
                  </a:lnTo>
                  <a:lnTo>
                    <a:pt x="48" y="75"/>
                  </a:lnTo>
                  <a:lnTo>
                    <a:pt x="25" y="108"/>
                  </a:lnTo>
                  <a:lnTo>
                    <a:pt x="9" y="146"/>
                  </a:lnTo>
                  <a:lnTo>
                    <a:pt x="0" y="186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9" y="270"/>
                  </a:lnTo>
                  <a:lnTo>
                    <a:pt x="25" y="307"/>
                  </a:lnTo>
                  <a:lnTo>
                    <a:pt x="48" y="340"/>
                  </a:lnTo>
                  <a:lnTo>
                    <a:pt x="75" y="369"/>
                  </a:lnTo>
                  <a:lnTo>
                    <a:pt x="108" y="391"/>
                  </a:lnTo>
                  <a:lnTo>
                    <a:pt x="146" y="406"/>
                  </a:lnTo>
                  <a:lnTo>
                    <a:pt x="186" y="415"/>
                  </a:lnTo>
                  <a:lnTo>
                    <a:pt x="208" y="4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7" name="Google Shape;477;g1d0ae13294a_4_38"/>
            <p:cNvSpPr/>
            <p:nvPr/>
          </p:nvSpPr>
          <p:spPr>
            <a:xfrm>
              <a:off x="3696" y="2018"/>
              <a:ext cx="284" cy="433"/>
            </a:xfrm>
            <a:custGeom>
              <a:rect b="b" l="l" r="r" t="t"/>
              <a:pathLst>
                <a:path extrusionOk="0" h="1303" w="854">
                  <a:moveTo>
                    <a:pt x="851" y="574"/>
                  </a:moveTo>
                  <a:lnTo>
                    <a:pt x="682" y="51"/>
                  </a:lnTo>
                  <a:lnTo>
                    <a:pt x="679" y="40"/>
                  </a:lnTo>
                  <a:lnTo>
                    <a:pt x="665" y="22"/>
                  </a:lnTo>
                  <a:lnTo>
                    <a:pt x="646" y="9"/>
                  </a:lnTo>
                  <a:lnTo>
                    <a:pt x="625" y="2"/>
                  </a:lnTo>
                  <a:lnTo>
                    <a:pt x="614" y="0"/>
                  </a:lnTo>
                  <a:lnTo>
                    <a:pt x="239" y="0"/>
                  </a:lnTo>
                  <a:lnTo>
                    <a:pt x="229" y="2"/>
                  </a:lnTo>
                  <a:lnTo>
                    <a:pt x="208" y="9"/>
                  </a:lnTo>
                  <a:lnTo>
                    <a:pt x="189" y="22"/>
                  </a:lnTo>
                  <a:lnTo>
                    <a:pt x="176" y="40"/>
                  </a:lnTo>
                  <a:lnTo>
                    <a:pt x="172" y="51"/>
                  </a:lnTo>
                  <a:lnTo>
                    <a:pt x="3" y="574"/>
                  </a:lnTo>
                  <a:lnTo>
                    <a:pt x="0" y="585"/>
                  </a:lnTo>
                  <a:lnTo>
                    <a:pt x="3" y="607"/>
                  </a:lnTo>
                  <a:lnTo>
                    <a:pt x="9" y="617"/>
                  </a:lnTo>
                  <a:lnTo>
                    <a:pt x="16" y="624"/>
                  </a:lnTo>
                  <a:lnTo>
                    <a:pt x="36" y="634"/>
                  </a:lnTo>
                  <a:lnTo>
                    <a:pt x="48" y="634"/>
                  </a:lnTo>
                  <a:lnTo>
                    <a:pt x="91" y="634"/>
                  </a:lnTo>
                  <a:lnTo>
                    <a:pt x="102" y="634"/>
                  </a:lnTo>
                  <a:lnTo>
                    <a:pt x="123" y="627"/>
                  </a:lnTo>
                  <a:lnTo>
                    <a:pt x="141" y="613"/>
                  </a:lnTo>
                  <a:lnTo>
                    <a:pt x="156" y="595"/>
                  </a:lnTo>
                  <a:lnTo>
                    <a:pt x="160" y="585"/>
                  </a:lnTo>
                  <a:lnTo>
                    <a:pt x="208" y="437"/>
                  </a:lnTo>
                  <a:lnTo>
                    <a:pt x="208" y="1208"/>
                  </a:lnTo>
                  <a:lnTo>
                    <a:pt x="209" y="1227"/>
                  </a:lnTo>
                  <a:lnTo>
                    <a:pt x="224" y="1261"/>
                  </a:lnTo>
                  <a:lnTo>
                    <a:pt x="250" y="1287"/>
                  </a:lnTo>
                  <a:lnTo>
                    <a:pt x="284" y="1302"/>
                  </a:lnTo>
                  <a:lnTo>
                    <a:pt x="304" y="1303"/>
                  </a:lnTo>
                  <a:lnTo>
                    <a:pt x="310" y="1303"/>
                  </a:lnTo>
                  <a:lnTo>
                    <a:pt x="330" y="1302"/>
                  </a:lnTo>
                  <a:lnTo>
                    <a:pt x="365" y="1287"/>
                  </a:lnTo>
                  <a:lnTo>
                    <a:pt x="391" y="1261"/>
                  </a:lnTo>
                  <a:lnTo>
                    <a:pt x="405" y="1227"/>
                  </a:lnTo>
                  <a:lnTo>
                    <a:pt x="407" y="1208"/>
                  </a:lnTo>
                  <a:lnTo>
                    <a:pt x="407" y="705"/>
                  </a:lnTo>
                  <a:lnTo>
                    <a:pt x="447" y="705"/>
                  </a:lnTo>
                  <a:lnTo>
                    <a:pt x="447" y="1208"/>
                  </a:lnTo>
                  <a:lnTo>
                    <a:pt x="449" y="1227"/>
                  </a:lnTo>
                  <a:lnTo>
                    <a:pt x="463" y="1261"/>
                  </a:lnTo>
                  <a:lnTo>
                    <a:pt x="489" y="1287"/>
                  </a:lnTo>
                  <a:lnTo>
                    <a:pt x="524" y="1302"/>
                  </a:lnTo>
                  <a:lnTo>
                    <a:pt x="544" y="1303"/>
                  </a:lnTo>
                  <a:lnTo>
                    <a:pt x="551" y="1303"/>
                  </a:lnTo>
                  <a:lnTo>
                    <a:pt x="570" y="1302"/>
                  </a:lnTo>
                  <a:lnTo>
                    <a:pt x="604" y="1287"/>
                  </a:lnTo>
                  <a:lnTo>
                    <a:pt x="630" y="1261"/>
                  </a:lnTo>
                  <a:lnTo>
                    <a:pt x="645" y="1227"/>
                  </a:lnTo>
                  <a:lnTo>
                    <a:pt x="646" y="1208"/>
                  </a:lnTo>
                  <a:lnTo>
                    <a:pt x="646" y="435"/>
                  </a:lnTo>
                  <a:lnTo>
                    <a:pt x="695" y="585"/>
                  </a:lnTo>
                  <a:lnTo>
                    <a:pt x="700" y="595"/>
                  </a:lnTo>
                  <a:lnTo>
                    <a:pt x="713" y="613"/>
                  </a:lnTo>
                  <a:lnTo>
                    <a:pt x="731" y="627"/>
                  </a:lnTo>
                  <a:lnTo>
                    <a:pt x="753" y="634"/>
                  </a:lnTo>
                  <a:lnTo>
                    <a:pt x="763" y="634"/>
                  </a:lnTo>
                  <a:lnTo>
                    <a:pt x="806" y="634"/>
                  </a:lnTo>
                  <a:lnTo>
                    <a:pt x="819" y="634"/>
                  </a:lnTo>
                  <a:lnTo>
                    <a:pt x="838" y="624"/>
                  </a:lnTo>
                  <a:lnTo>
                    <a:pt x="845" y="617"/>
                  </a:lnTo>
                  <a:lnTo>
                    <a:pt x="851" y="607"/>
                  </a:lnTo>
                  <a:lnTo>
                    <a:pt x="854" y="585"/>
                  </a:lnTo>
                  <a:lnTo>
                    <a:pt x="851" y="57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78" name="Google Shape;478;g1d0ae13294a_4_38"/>
          <p:cNvGrpSpPr/>
          <p:nvPr/>
        </p:nvGrpSpPr>
        <p:grpSpPr>
          <a:xfrm>
            <a:off x="7037185" y="4754196"/>
            <a:ext cx="434370" cy="952326"/>
            <a:chOff x="3696" y="1863"/>
            <a:chExt cx="284" cy="588"/>
          </a:xfrm>
        </p:grpSpPr>
        <p:sp>
          <p:nvSpPr>
            <p:cNvPr id="479" name="Google Shape;479;g1d0ae13294a_4_38"/>
            <p:cNvSpPr/>
            <p:nvPr/>
          </p:nvSpPr>
          <p:spPr>
            <a:xfrm>
              <a:off x="3769" y="1863"/>
              <a:ext cx="139" cy="139"/>
            </a:xfrm>
            <a:custGeom>
              <a:rect b="b" l="l" r="r" t="t"/>
              <a:pathLst>
                <a:path extrusionOk="0" h="417" w="417">
                  <a:moveTo>
                    <a:pt x="208" y="417"/>
                  </a:moveTo>
                  <a:lnTo>
                    <a:pt x="230" y="415"/>
                  </a:lnTo>
                  <a:lnTo>
                    <a:pt x="270" y="406"/>
                  </a:lnTo>
                  <a:lnTo>
                    <a:pt x="307" y="391"/>
                  </a:lnTo>
                  <a:lnTo>
                    <a:pt x="341" y="369"/>
                  </a:lnTo>
                  <a:lnTo>
                    <a:pt x="370" y="340"/>
                  </a:lnTo>
                  <a:lnTo>
                    <a:pt x="391" y="307"/>
                  </a:lnTo>
                  <a:lnTo>
                    <a:pt x="407" y="270"/>
                  </a:lnTo>
                  <a:lnTo>
                    <a:pt x="416" y="229"/>
                  </a:lnTo>
                  <a:lnTo>
                    <a:pt x="417" y="208"/>
                  </a:lnTo>
                  <a:lnTo>
                    <a:pt x="416" y="186"/>
                  </a:lnTo>
                  <a:lnTo>
                    <a:pt x="407" y="146"/>
                  </a:lnTo>
                  <a:lnTo>
                    <a:pt x="391" y="108"/>
                  </a:lnTo>
                  <a:lnTo>
                    <a:pt x="370" y="75"/>
                  </a:lnTo>
                  <a:lnTo>
                    <a:pt x="341" y="46"/>
                  </a:lnTo>
                  <a:lnTo>
                    <a:pt x="307" y="25"/>
                  </a:lnTo>
                  <a:lnTo>
                    <a:pt x="270" y="9"/>
                  </a:lnTo>
                  <a:lnTo>
                    <a:pt x="230" y="0"/>
                  </a:lnTo>
                  <a:lnTo>
                    <a:pt x="208" y="0"/>
                  </a:lnTo>
                  <a:lnTo>
                    <a:pt x="186" y="0"/>
                  </a:lnTo>
                  <a:lnTo>
                    <a:pt x="146" y="9"/>
                  </a:lnTo>
                  <a:lnTo>
                    <a:pt x="108" y="25"/>
                  </a:lnTo>
                  <a:lnTo>
                    <a:pt x="75" y="46"/>
                  </a:lnTo>
                  <a:lnTo>
                    <a:pt x="48" y="75"/>
                  </a:lnTo>
                  <a:lnTo>
                    <a:pt x="25" y="108"/>
                  </a:lnTo>
                  <a:lnTo>
                    <a:pt x="9" y="146"/>
                  </a:lnTo>
                  <a:lnTo>
                    <a:pt x="0" y="186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9" y="270"/>
                  </a:lnTo>
                  <a:lnTo>
                    <a:pt x="25" y="307"/>
                  </a:lnTo>
                  <a:lnTo>
                    <a:pt x="48" y="340"/>
                  </a:lnTo>
                  <a:lnTo>
                    <a:pt x="75" y="369"/>
                  </a:lnTo>
                  <a:lnTo>
                    <a:pt x="108" y="391"/>
                  </a:lnTo>
                  <a:lnTo>
                    <a:pt x="146" y="406"/>
                  </a:lnTo>
                  <a:lnTo>
                    <a:pt x="186" y="415"/>
                  </a:lnTo>
                  <a:lnTo>
                    <a:pt x="208" y="4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0" name="Google Shape;480;g1d0ae13294a_4_38"/>
            <p:cNvSpPr/>
            <p:nvPr/>
          </p:nvSpPr>
          <p:spPr>
            <a:xfrm>
              <a:off x="3696" y="2018"/>
              <a:ext cx="284" cy="433"/>
            </a:xfrm>
            <a:custGeom>
              <a:rect b="b" l="l" r="r" t="t"/>
              <a:pathLst>
                <a:path extrusionOk="0" h="1303" w="854">
                  <a:moveTo>
                    <a:pt x="851" y="574"/>
                  </a:moveTo>
                  <a:lnTo>
                    <a:pt x="682" y="51"/>
                  </a:lnTo>
                  <a:lnTo>
                    <a:pt x="679" y="40"/>
                  </a:lnTo>
                  <a:lnTo>
                    <a:pt x="665" y="22"/>
                  </a:lnTo>
                  <a:lnTo>
                    <a:pt x="646" y="9"/>
                  </a:lnTo>
                  <a:lnTo>
                    <a:pt x="625" y="2"/>
                  </a:lnTo>
                  <a:lnTo>
                    <a:pt x="614" y="0"/>
                  </a:lnTo>
                  <a:lnTo>
                    <a:pt x="239" y="0"/>
                  </a:lnTo>
                  <a:lnTo>
                    <a:pt x="229" y="2"/>
                  </a:lnTo>
                  <a:lnTo>
                    <a:pt x="208" y="9"/>
                  </a:lnTo>
                  <a:lnTo>
                    <a:pt x="189" y="22"/>
                  </a:lnTo>
                  <a:lnTo>
                    <a:pt x="176" y="40"/>
                  </a:lnTo>
                  <a:lnTo>
                    <a:pt x="172" y="51"/>
                  </a:lnTo>
                  <a:lnTo>
                    <a:pt x="3" y="574"/>
                  </a:lnTo>
                  <a:lnTo>
                    <a:pt x="0" y="585"/>
                  </a:lnTo>
                  <a:lnTo>
                    <a:pt x="3" y="607"/>
                  </a:lnTo>
                  <a:lnTo>
                    <a:pt x="9" y="617"/>
                  </a:lnTo>
                  <a:lnTo>
                    <a:pt x="16" y="624"/>
                  </a:lnTo>
                  <a:lnTo>
                    <a:pt x="36" y="634"/>
                  </a:lnTo>
                  <a:lnTo>
                    <a:pt x="48" y="634"/>
                  </a:lnTo>
                  <a:lnTo>
                    <a:pt x="91" y="634"/>
                  </a:lnTo>
                  <a:lnTo>
                    <a:pt x="102" y="634"/>
                  </a:lnTo>
                  <a:lnTo>
                    <a:pt x="123" y="627"/>
                  </a:lnTo>
                  <a:lnTo>
                    <a:pt x="141" y="613"/>
                  </a:lnTo>
                  <a:lnTo>
                    <a:pt x="156" y="595"/>
                  </a:lnTo>
                  <a:lnTo>
                    <a:pt x="160" y="585"/>
                  </a:lnTo>
                  <a:lnTo>
                    <a:pt x="208" y="437"/>
                  </a:lnTo>
                  <a:lnTo>
                    <a:pt x="208" y="1208"/>
                  </a:lnTo>
                  <a:lnTo>
                    <a:pt x="209" y="1227"/>
                  </a:lnTo>
                  <a:lnTo>
                    <a:pt x="224" y="1261"/>
                  </a:lnTo>
                  <a:lnTo>
                    <a:pt x="250" y="1287"/>
                  </a:lnTo>
                  <a:lnTo>
                    <a:pt x="284" y="1302"/>
                  </a:lnTo>
                  <a:lnTo>
                    <a:pt x="304" y="1303"/>
                  </a:lnTo>
                  <a:lnTo>
                    <a:pt x="310" y="1303"/>
                  </a:lnTo>
                  <a:lnTo>
                    <a:pt x="330" y="1302"/>
                  </a:lnTo>
                  <a:lnTo>
                    <a:pt x="365" y="1287"/>
                  </a:lnTo>
                  <a:lnTo>
                    <a:pt x="391" y="1261"/>
                  </a:lnTo>
                  <a:lnTo>
                    <a:pt x="405" y="1227"/>
                  </a:lnTo>
                  <a:lnTo>
                    <a:pt x="407" y="1208"/>
                  </a:lnTo>
                  <a:lnTo>
                    <a:pt x="407" y="705"/>
                  </a:lnTo>
                  <a:lnTo>
                    <a:pt x="447" y="705"/>
                  </a:lnTo>
                  <a:lnTo>
                    <a:pt x="447" y="1208"/>
                  </a:lnTo>
                  <a:lnTo>
                    <a:pt x="449" y="1227"/>
                  </a:lnTo>
                  <a:lnTo>
                    <a:pt x="463" y="1261"/>
                  </a:lnTo>
                  <a:lnTo>
                    <a:pt x="489" y="1287"/>
                  </a:lnTo>
                  <a:lnTo>
                    <a:pt x="524" y="1302"/>
                  </a:lnTo>
                  <a:lnTo>
                    <a:pt x="544" y="1303"/>
                  </a:lnTo>
                  <a:lnTo>
                    <a:pt x="551" y="1303"/>
                  </a:lnTo>
                  <a:lnTo>
                    <a:pt x="570" y="1302"/>
                  </a:lnTo>
                  <a:lnTo>
                    <a:pt x="604" y="1287"/>
                  </a:lnTo>
                  <a:lnTo>
                    <a:pt x="630" y="1261"/>
                  </a:lnTo>
                  <a:lnTo>
                    <a:pt x="645" y="1227"/>
                  </a:lnTo>
                  <a:lnTo>
                    <a:pt x="646" y="1208"/>
                  </a:lnTo>
                  <a:lnTo>
                    <a:pt x="646" y="435"/>
                  </a:lnTo>
                  <a:lnTo>
                    <a:pt x="695" y="585"/>
                  </a:lnTo>
                  <a:lnTo>
                    <a:pt x="700" y="595"/>
                  </a:lnTo>
                  <a:lnTo>
                    <a:pt x="713" y="613"/>
                  </a:lnTo>
                  <a:lnTo>
                    <a:pt x="731" y="627"/>
                  </a:lnTo>
                  <a:lnTo>
                    <a:pt x="753" y="634"/>
                  </a:lnTo>
                  <a:lnTo>
                    <a:pt x="763" y="634"/>
                  </a:lnTo>
                  <a:lnTo>
                    <a:pt x="806" y="634"/>
                  </a:lnTo>
                  <a:lnTo>
                    <a:pt x="819" y="634"/>
                  </a:lnTo>
                  <a:lnTo>
                    <a:pt x="838" y="624"/>
                  </a:lnTo>
                  <a:lnTo>
                    <a:pt x="845" y="617"/>
                  </a:lnTo>
                  <a:lnTo>
                    <a:pt x="851" y="607"/>
                  </a:lnTo>
                  <a:lnTo>
                    <a:pt x="854" y="585"/>
                  </a:lnTo>
                  <a:lnTo>
                    <a:pt x="851" y="57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81" name="Google Shape;481;g1d0ae13294a_4_38"/>
          <p:cNvGrpSpPr/>
          <p:nvPr/>
        </p:nvGrpSpPr>
        <p:grpSpPr>
          <a:xfrm>
            <a:off x="7748009" y="4754196"/>
            <a:ext cx="434370" cy="952326"/>
            <a:chOff x="3696" y="1863"/>
            <a:chExt cx="284" cy="588"/>
          </a:xfrm>
        </p:grpSpPr>
        <p:sp>
          <p:nvSpPr>
            <p:cNvPr id="482" name="Google Shape;482;g1d0ae13294a_4_38"/>
            <p:cNvSpPr/>
            <p:nvPr/>
          </p:nvSpPr>
          <p:spPr>
            <a:xfrm>
              <a:off x="3769" y="1863"/>
              <a:ext cx="139" cy="139"/>
            </a:xfrm>
            <a:custGeom>
              <a:rect b="b" l="l" r="r" t="t"/>
              <a:pathLst>
                <a:path extrusionOk="0" h="417" w="417">
                  <a:moveTo>
                    <a:pt x="208" y="417"/>
                  </a:moveTo>
                  <a:lnTo>
                    <a:pt x="230" y="415"/>
                  </a:lnTo>
                  <a:lnTo>
                    <a:pt x="270" y="406"/>
                  </a:lnTo>
                  <a:lnTo>
                    <a:pt x="307" y="391"/>
                  </a:lnTo>
                  <a:lnTo>
                    <a:pt x="341" y="369"/>
                  </a:lnTo>
                  <a:lnTo>
                    <a:pt x="370" y="340"/>
                  </a:lnTo>
                  <a:lnTo>
                    <a:pt x="391" y="307"/>
                  </a:lnTo>
                  <a:lnTo>
                    <a:pt x="407" y="270"/>
                  </a:lnTo>
                  <a:lnTo>
                    <a:pt x="416" y="229"/>
                  </a:lnTo>
                  <a:lnTo>
                    <a:pt x="417" y="208"/>
                  </a:lnTo>
                  <a:lnTo>
                    <a:pt x="416" y="186"/>
                  </a:lnTo>
                  <a:lnTo>
                    <a:pt x="407" y="146"/>
                  </a:lnTo>
                  <a:lnTo>
                    <a:pt x="391" y="108"/>
                  </a:lnTo>
                  <a:lnTo>
                    <a:pt x="370" y="75"/>
                  </a:lnTo>
                  <a:lnTo>
                    <a:pt x="341" y="46"/>
                  </a:lnTo>
                  <a:lnTo>
                    <a:pt x="307" y="25"/>
                  </a:lnTo>
                  <a:lnTo>
                    <a:pt x="270" y="9"/>
                  </a:lnTo>
                  <a:lnTo>
                    <a:pt x="230" y="0"/>
                  </a:lnTo>
                  <a:lnTo>
                    <a:pt x="208" y="0"/>
                  </a:lnTo>
                  <a:lnTo>
                    <a:pt x="186" y="0"/>
                  </a:lnTo>
                  <a:lnTo>
                    <a:pt x="146" y="9"/>
                  </a:lnTo>
                  <a:lnTo>
                    <a:pt x="108" y="25"/>
                  </a:lnTo>
                  <a:lnTo>
                    <a:pt x="75" y="46"/>
                  </a:lnTo>
                  <a:lnTo>
                    <a:pt x="48" y="75"/>
                  </a:lnTo>
                  <a:lnTo>
                    <a:pt x="25" y="108"/>
                  </a:lnTo>
                  <a:lnTo>
                    <a:pt x="9" y="146"/>
                  </a:lnTo>
                  <a:lnTo>
                    <a:pt x="0" y="186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9" y="270"/>
                  </a:lnTo>
                  <a:lnTo>
                    <a:pt x="25" y="307"/>
                  </a:lnTo>
                  <a:lnTo>
                    <a:pt x="48" y="340"/>
                  </a:lnTo>
                  <a:lnTo>
                    <a:pt x="75" y="369"/>
                  </a:lnTo>
                  <a:lnTo>
                    <a:pt x="108" y="391"/>
                  </a:lnTo>
                  <a:lnTo>
                    <a:pt x="146" y="406"/>
                  </a:lnTo>
                  <a:lnTo>
                    <a:pt x="186" y="415"/>
                  </a:lnTo>
                  <a:lnTo>
                    <a:pt x="208" y="4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3" name="Google Shape;483;g1d0ae13294a_4_38"/>
            <p:cNvSpPr/>
            <p:nvPr/>
          </p:nvSpPr>
          <p:spPr>
            <a:xfrm>
              <a:off x="3696" y="2018"/>
              <a:ext cx="284" cy="433"/>
            </a:xfrm>
            <a:custGeom>
              <a:rect b="b" l="l" r="r" t="t"/>
              <a:pathLst>
                <a:path extrusionOk="0" h="1303" w="854">
                  <a:moveTo>
                    <a:pt x="851" y="574"/>
                  </a:moveTo>
                  <a:lnTo>
                    <a:pt x="682" y="51"/>
                  </a:lnTo>
                  <a:lnTo>
                    <a:pt x="679" y="40"/>
                  </a:lnTo>
                  <a:lnTo>
                    <a:pt x="665" y="22"/>
                  </a:lnTo>
                  <a:lnTo>
                    <a:pt x="646" y="9"/>
                  </a:lnTo>
                  <a:lnTo>
                    <a:pt x="625" y="2"/>
                  </a:lnTo>
                  <a:lnTo>
                    <a:pt x="614" y="0"/>
                  </a:lnTo>
                  <a:lnTo>
                    <a:pt x="239" y="0"/>
                  </a:lnTo>
                  <a:lnTo>
                    <a:pt x="229" y="2"/>
                  </a:lnTo>
                  <a:lnTo>
                    <a:pt x="208" y="9"/>
                  </a:lnTo>
                  <a:lnTo>
                    <a:pt x="189" y="22"/>
                  </a:lnTo>
                  <a:lnTo>
                    <a:pt x="176" y="40"/>
                  </a:lnTo>
                  <a:lnTo>
                    <a:pt x="172" y="51"/>
                  </a:lnTo>
                  <a:lnTo>
                    <a:pt x="3" y="574"/>
                  </a:lnTo>
                  <a:lnTo>
                    <a:pt x="0" y="585"/>
                  </a:lnTo>
                  <a:lnTo>
                    <a:pt x="3" y="607"/>
                  </a:lnTo>
                  <a:lnTo>
                    <a:pt x="9" y="617"/>
                  </a:lnTo>
                  <a:lnTo>
                    <a:pt x="16" y="624"/>
                  </a:lnTo>
                  <a:lnTo>
                    <a:pt x="36" y="634"/>
                  </a:lnTo>
                  <a:lnTo>
                    <a:pt x="48" y="634"/>
                  </a:lnTo>
                  <a:lnTo>
                    <a:pt x="91" y="634"/>
                  </a:lnTo>
                  <a:lnTo>
                    <a:pt x="102" y="634"/>
                  </a:lnTo>
                  <a:lnTo>
                    <a:pt x="123" y="627"/>
                  </a:lnTo>
                  <a:lnTo>
                    <a:pt x="141" y="613"/>
                  </a:lnTo>
                  <a:lnTo>
                    <a:pt x="156" y="595"/>
                  </a:lnTo>
                  <a:lnTo>
                    <a:pt x="160" y="585"/>
                  </a:lnTo>
                  <a:lnTo>
                    <a:pt x="208" y="437"/>
                  </a:lnTo>
                  <a:lnTo>
                    <a:pt x="208" y="1208"/>
                  </a:lnTo>
                  <a:lnTo>
                    <a:pt x="209" y="1227"/>
                  </a:lnTo>
                  <a:lnTo>
                    <a:pt x="224" y="1261"/>
                  </a:lnTo>
                  <a:lnTo>
                    <a:pt x="250" y="1287"/>
                  </a:lnTo>
                  <a:lnTo>
                    <a:pt x="284" y="1302"/>
                  </a:lnTo>
                  <a:lnTo>
                    <a:pt x="304" y="1303"/>
                  </a:lnTo>
                  <a:lnTo>
                    <a:pt x="310" y="1303"/>
                  </a:lnTo>
                  <a:lnTo>
                    <a:pt x="330" y="1302"/>
                  </a:lnTo>
                  <a:lnTo>
                    <a:pt x="365" y="1287"/>
                  </a:lnTo>
                  <a:lnTo>
                    <a:pt x="391" y="1261"/>
                  </a:lnTo>
                  <a:lnTo>
                    <a:pt x="405" y="1227"/>
                  </a:lnTo>
                  <a:lnTo>
                    <a:pt x="407" y="1208"/>
                  </a:lnTo>
                  <a:lnTo>
                    <a:pt x="407" y="705"/>
                  </a:lnTo>
                  <a:lnTo>
                    <a:pt x="447" y="705"/>
                  </a:lnTo>
                  <a:lnTo>
                    <a:pt x="447" y="1208"/>
                  </a:lnTo>
                  <a:lnTo>
                    <a:pt x="449" y="1227"/>
                  </a:lnTo>
                  <a:lnTo>
                    <a:pt x="463" y="1261"/>
                  </a:lnTo>
                  <a:lnTo>
                    <a:pt x="489" y="1287"/>
                  </a:lnTo>
                  <a:lnTo>
                    <a:pt x="524" y="1302"/>
                  </a:lnTo>
                  <a:lnTo>
                    <a:pt x="544" y="1303"/>
                  </a:lnTo>
                  <a:lnTo>
                    <a:pt x="551" y="1303"/>
                  </a:lnTo>
                  <a:lnTo>
                    <a:pt x="570" y="1302"/>
                  </a:lnTo>
                  <a:lnTo>
                    <a:pt x="604" y="1287"/>
                  </a:lnTo>
                  <a:lnTo>
                    <a:pt x="630" y="1261"/>
                  </a:lnTo>
                  <a:lnTo>
                    <a:pt x="645" y="1227"/>
                  </a:lnTo>
                  <a:lnTo>
                    <a:pt x="646" y="1208"/>
                  </a:lnTo>
                  <a:lnTo>
                    <a:pt x="646" y="435"/>
                  </a:lnTo>
                  <a:lnTo>
                    <a:pt x="695" y="585"/>
                  </a:lnTo>
                  <a:lnTo>
                    <a:pt x="700" y="595"/>
                  </a:lnTo>
                  <a:lnTo>
                    <a:pt x="713" y="613"/>
                  </a:lnTo>
                  <a:lnTo>
                    <a:pt x="731" y="627"/>
                  </a:lnTo>
                  <a:lnTo>
                    <a:pt x="753" y="634"/>
                  </a:lnTo>
                  <a:lnTo>
                    <a:pt x="763" y="634"/>
                  </a:lnTo>
                  <a:lnTo>
                    <a:pt x="806" y="634"/>
                  </a:lnTo>
                  <a:lnTo>
                    <a:pt x="819" y="634"/>
                  </a:lnTo>
                  <a:lnTo>
                    <a:pt x="838" y="624"/>
                  </a:lnTo>
                  <a:lnTo>
                    <a:pt x="845" y="617"/>
                  </a:lnTo>
                  <a:lnTo>
                    <a:pt x="851" y="607"/>
                  </a:lnTo>
                  <a:lnTo>
                    <a:pt x="854" y="585"/>
                  </a:lnTo>
                  <a:lnTo>
                    <a:pt x="851" y="57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84" name="Google Shape;484;g1d0ae13294a_4_38"/>
          <p:cNvGrpSpPr/>
          <p:nvPr/>
        </p:nvGrpSpPr>
        <p:grpSpPr>
          <a:xfrm>
            <a:off x="8458832" y="4754196"/>
            <a:ext cx="434370" cy="952326"/>
            <a:chOff x="3696" y="1863"/>
            <a:chExt cx="284" cy="588"/>
          </a:xfrm>
        </p:grpSpPr>
        <p:sp>
          <p:nvSpPr>
            <p:cNvPr id="485" name="Google Shape;485;g1d0ae13294a_4_38"/>
            <p:cNvSpPr/>
            <p:nvPr/>
          </p:nvSpPr>
          <p:spPr>
            <a:xfrm>
              <a:off x="3769" y="1863"/>
              <a:ext cx="139" cy="139"/>
            </a:xfrm>
            <a:custGeom>
              <a:rect b="b" l="l" r="r" t="t"/>
              <a:pathLst>
                <a:path extrusionOk="0" h="417" w="417">
                  <a:moveTo>
                    <a:pt x="208" y="417"/>
                  </a:moveTo>
                  <a:lnTo>
                    <a:pt x="230" y="415"/>
                  </a:lnTo>
                  <a:lnTo>
                    <a:pt x="270" y="406"/>
                  </a:lnTo>
                  <a:lnTo>
                    <a:pt x="307" y="391"/>
                  </a:lnTo>
                  <a:lnTo>
                    <a:pt x="341" y="369"/>
                  </a:lnTo>
                  <a:lnTo>
                    <a:pt x="370" y="340"/>
                  </a:lnTo>
                  <a:lnTo>
                    <a:pt x="391" y="307"/>
                  </a:lnTo>
                  <a:lnTo>
                    <a:pt x="407" y="270"/>
                  </a:lnTo>
                  <a:lnTo>
                    <a:pt x="416" y="229"/>
                  </a:lnTo>
                  <a:lnTo>
                    <a:pt x="417" y="208"/>
                  </a:lnTo>
                  <a:lnTo>
                    <a:pt x="416" y="186"/>
                  </a:lnTo>
                  <a:lnTo>
                    <a:pt x="407" y="146"/>
                  </a:lnTo>
                  <a:lnTo>
                    <a:pt x="391" y="108"/>
                  </a:lnTo>
                  <a:lnTo>
                    <a:pt x="370" y="75"/>
                  </a:lnTo>
                  <a:lnTo>
                    <a:pt x="341" y="46"/>
                  </a:lnTo>
                  <a:lnTo>
                    <a:pt x="307" y="25"/>
                  </a:lnTo>
                  <a:lnTo>
                    <a:pt x="270" y="9"/>
                  </a:lnTo>
                  <a:lnTo>
                    <a:pt x="230" y="0"/>
                  </a:lnTo>
                  <a:lnTo>
                    <a:pt x="208" y="0"/>
                  </a:lnTo>
                  <a:lnTo>
                    <a:pt x="186" y="0"/>
                  </a:lnTo>
                  <a:lnTo>
                    <a:pt x="146" y="9"/>
                  </a:lnTo>
                  <a:lnTo>
                    <a:pt x="108" y="25"/>
                  </a:lnTo>
                  <a:lnTo>
                    <a:pt x="75" y="46"/>
                  </a:lnTo>
                  <a:lnTo>
                    <a:pt x="48" y="75"/>
                  </a:lnTo>
                  <a:lnTo>
                    <a:pt x="25" y="108"/>
                  </a:lnTo>
                  <a:lnTo>
                    <a:pt x="9" y="146"/>
                  </a:lnTo>
                  <a:lnTo>
                    <a:pt x="0" y="186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9" y="270"/>
                  </a:lnTo>
                  <a:lnTo>
                    <a:pt x="25" y="307"/>
                  </a:lnTo>
                  <a:lnTo>
                    <a:pt x="48" y="340"/>
                  </a:lnTo>
                  <a:lnTo>
                    <a:pt x="75" y="369"/>
                  </a:lnTo>
                  <a:lnTo>
                    <a:pt x="108" y="391"/>
                  </a:lnTo>
                  <a:lnTo>
                    <a:pt x="146" y="406"/>
                  </a:lnTo>
                  <a:lnTo>
                    <a:pt x="186" y="415"/>
                  </a:lnTo>
                  <a:lnTo>
                    <a:pt x="208" y="4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6" name="Google Shape;486;g1d0ae13294a_4_38"/>
            <p:cNvSpPr/>
            <p:nvPr/>
          </p:nvSpPr>
          <p:spPr>
            <a:xfrm>
              <a:off x="3696" y="2018"/>
              <a:ext cx="284" cy="433"/>
            </a:xfrm>
            <a:custGeom>
              <a:rect b="b" l="l" r="r" t="t"/>
              <a:pathLst>
                <a:path extrusionOk="0" h="1303" w="854">
                  <a:moveTo>
                    <a:pt x="851" y="574"/>
                  </a:moveTo>
                  <a:lnTo>
                    <a:pt x="682" y="51"/>
                  </a:lnTo>
                  <a:lnTo>
                    <a:pt x="679" y="40"/>
                  </a:lnTo>
                  <a:lnTo>
                    <a:pt x="665" y="22"/>
                  </a:lnTo>
                  <a:lnTo>
                    <a:pt x="646" y="9"/>
                  </a:lnTo>
                  <a:lnTo>
                    <a:pt x="625" y="2"/>
                  </a:lnTo>
                  <a:lnTo>
                    <a:pt x="614" y="0"/>
                  </a:lnTo>
                  <a:lnTo>
                    <a:pt x="239" y="0"/>
                  </a:lnTo>
                  <a:lnTo>
                    <a:pt x="229" y="2"/>
                  </a:lnTo>
                  <a:lnTo>
                    <a:pt x="208" y="9"/>
                  </a:lnTo>
                  <a:lnTo>
                    <a:pt x="189" y="22"/>
                  </a:lnTo>
                  <a:lnTo>
                    <a:pt x="176" y="40"/>
                  </a:lnTo>
                  <a:lnTo>
                    <a:pt x="172" y="51"/>
                  </a:lnTo>
                  <a:lnTo>
                    <a:pt x="3" y="574"/>
                  </a:lnTo>
                  <a:lnTo>
                    <a:pt x="0" y="585"/>
                  </a:lnTo>
                  <a:lnTo>
                    <a:pt x="3" y="607"/>
                  </a:lnTo>
                  <a:lnTo>
                    <a:pt x="9" y="617"/>
                  </a:lnTo>
                  <a:lnTo>
                    <a:pt x="16" y="624"/>
                  </a:lnTo>
                  <a:lnTo>
                    <a:pt x="36" y="634"/>
                  </a:lnTo>
                  <a:lnTo>
                    <a:pt x="48" y="634"/>
                  </a:lnTo>
                  <a:lnTo>
                    <a:pt x="91" y="634"/>
                  </a:lnTo>
                  <a:lnTo>
                    <a:pt x="102" y="634"/>
                  </a:lnTo>
                  <a:lnTo>
                    <a:pt x="123" y="627"/>
                  </a:lnTo>
                  <a:lnTo>
                    <a:pt x="141" y="613"/>
                  </a:lnTo>
                  <a:lnTo>
                    <a:pt x="156" y="595"/>
                  </a:lnTo>
                  <a:lnTo>
                    <a:pt x="160" y="585"/>
                  </a:lnTo>
                  <a:lnTo>
                    <a:pt x="208" y="437"/>
                  </a:lnTo>
                  <a:lnTo>
                    <a:pt x="208" y="1208"/>
                  </a:lnTo>
                  <a:lnTo>
                    <a:pt x="209" y="1227"/>
                  </a:lnTo>
                  <a:lnTo>
                    <a:pt x="224" y="1261"/>
                  </a:lnTo>
                  <a:lnTo>
                    <a:pt x="250" y="1287"/>
                  </a:lnTo>
                  <a:lnTo>
                    <a:pt x="284" y="1302"/>
                  </a:lnTo>
                  <a:lnTo>
                    <a:pt x="304" y="1303"/>
                  </a:lnTo>
                  <a:lnTo>
                    <a:pt x="310" y="1303"/>
                  </a:lnTo>
                  <a:lnTo>
                    <a:pt x="330" y="1302"/>
                  </a:lnTo>
                  <a:lnTo>
                    <a:pt x="365" y="1287"/>
                  </a:lnTo>
                  <a:lnTo>
                    <a:pt x="391" y="1261"/>
                  </a:lnTo>
                  <a:lnTo>
                    <a:pt x="405" y="1227"/>
                  </a:lnTo>
                  <a:lnTo>
                    <a:pt x="407" y="1208"/>
                  </a:lnTo>
                  <a:lnTo>
                    <a:pt x="407" y="705"/>
                  </a:lnTo>
                  <a:lnTo>
                    <a:pt x="447" y="705"/>
                  </a:lnTo>
                  <a:lnTo>
                    <a:pt x="447" y="1208"/>
                  </a:lnTo>
                  <a:lnTo>
                    <a:pt x="449" y="1227"/>
                  </a:lnTo>
                  <a:lnTo>
                    <a:pt x="463" y="1261"/>
                  </a:lnTo>
                  <a:lnTo>
                    <a:pt x="489" y="1287"/>
                  </a:lnTo>
                  <a:lnTo>
                    <a:pt x="524" y="1302"/>
                  </a:lnTo>
                  <a:lnTo>
                    <a:pt x="544" y="1303"/>
                  </a:lnTo>
                  <a:lnTo>
                    <a:pt x="551" y="1303"/>
                  </a:lnTo>
                  <a:lnTo>
                    <a:pt x="570" y="1302"/>
                  </a:lnTo>
                  <a:lnTo>
                    <a:pt x="604" y="1287"/>
                  </a:lnTo>
                  <a:lnTo>
                    <a:pt x="630" y="1261"/>
                  </a:lnTo>
                  <a:lnTo>
                    <a:pt x="645" y="1227"/>
                  </a:lnTo>
                  <a:lnTo>
                    <a:pt x="646" y="1208"/>
                  </a:lnTo>
                  <a:lnTo>
                    <a:pt x="646" y="435"/>
                  </a:lnTo>
                  <a:lnTo>
                    <a:pt x="695" y="585"/>
                  </a:lnTo>
                  <a:lnTo>
                    <a:pt x="700" y="595"/>
                  </a:lnTo>
                  <a:lnTo>
                    <a:pt x="713" y="613"/>
                  </a:lnTo>
                  <a:lnTo>
                    <a:pt x="731" y="627"/>
                  </a:lnTo>
                  <a:lnTo>
                    <a:pt x="753" y="634"/>
                  </a:lnTo>
                  <a:lnTo>
                    <a:pt x="763" y="634"/>
                  </a:lnTo>
                  <a:lnTo>
                    <a:pt x="806" y="634"/>
                  </a:lnTo>
                  <a:lnTo>
                    <a:pt x="819" y="634"/>
                  </a:lnTo>
                  <a:lnTo>
                    <a:pt x="838" y="624"/>
                  </a:lnTo>
                  <a:lnTo>
                    <a:pt x="845" y="617"/>
                  </a:lnTo>
                  <a:lnTo>
                    <a:pt x="851" y="607"/>
                  </a:lnTo>
                  <a:lnTo>
                    <a:pt x="854" y="585"/>
                  </a:lnTo>
                  <a:lnTo>
                    <a:pt x="851" y="57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87" name="Google Shape;487;g1d0ae13294a_4_38"/>
          <p:cNvGrpSpPr/>
          <p:nvPr/>
        </p:nvGrpSpPr>
        <p:grpSpPr>
          <a:xfrm>
            <a:off x="7037150" y="3357748"/>
            <a:ext cx="434371" cy="975919"/>
            <a:chOff x="4426" y="2133"/>
            <a:chExt cx="281" cy="634"/>
          </a:xfrm>
        </p:grpSpPr>
        <p:sp>
          <p:nvSpPr>
            <p:cNvPr id="488" name="Google Shape;488;g1d0ae13294a_4_38"/>
            <p:cNvSpPr/>
            <p:nvPr/>
          </p:nvSpPr>
          <p:spPr>
            <a:xfrm>
              <a:off x="4503" y="2133"/>
              <a:ext cx="126" cy="126"/>
            </a:xfrm>
            <a:custGeom>
              <a:rect b="b" l="l" r="r" t="t"/>
              <a:pathLst>
                <a:path extrusionOk="0" h="377" w="377">
                  <a:moveTo>
                    <a:pt x="189" y="377"/>
                  </a:moveTo>
                  <a:lnTo>
                    <a:pt x="207" y="376"/>
                  </a:lnTo>
                  <a:lnTo>
                    <a:pt x="245" y="369"/>
                  </a:lnTo>
                  <a:lnTo>
                    <a:pt x="278" y="354"/>
                  </a:lnTo>
                  <a:lnTo>
                    <a:pt x="308" y="334"/>
                  </a:lnTo>
                  <a:lnTo>
                    <a:pt x="334" y="308"/>
                  </a:lnTo>
                  <a:lnTo>
                    <a:pt x="354" y="278"/>
                  </a:lnTo>
                  <a:lnTo>
                    <a:pt x="368" y="245"/>
                  </a:lnTo>
                  <a:lnTo>
                    <a:pt x="376" y="207"/>
                  </a:lnTo>
                  <a:lnTo>
                    <a:pt x="377" y="189"/>
                  </a:lnTo>
                  <a:lnTo>
                    <a:pt x="376" y="168"/>
                  </a:lnTo>
                  <a:lnTo>
                    <a:pt x="368" y="132"/>
                  </a:lnTo>
                  <a:lnTo>
                    <a:pt x="354" y="98"/>
                  </a:lnTo>
                  <a:lnTo>
                    <a:pt x="334" y="68"/>
                  </a:lnTo>
                  <a:lnTo>
                    <a:pt x="308" y="42"/>
                  </a:lnTo>
                  <a:lnTo>
                    <a:pt x="278" y="21"/>
                  </a:lnTo>
                  <a:lnTo>
                    <a:pt x="245" y="7"/>
                  </a:lnTo>
                  <a:lnTo>
                    <a:pt x="207" y="0"/>
                  </a:lnTo>
                  <a:lnTo>
                    <a:pt x="189" y="0"/>
                  </a:lnTo>
                  <a:lnTo>
                    <a:pt x="169" y="0"/>
                  </a:lnTo>
                  <a:lnTo>
                    <a:pt x="133" y="7"/>
                  </a:lnTo>
                  <a:lnTo>
                    <a:pt x="98" y="21"/>
                  </a:lnTo>
                  <a:lnTo>
                    <a:pt x="68" y="42"/>
                  </a:lnTo>
                  <a:lnTo>
                    <a:pt x="42" y="68"/>
                  </a:lnTo>
                  <a:lnTo>
                    <a:pt x="22" y="98"/>
                  </a:lnTo>
                  <a:lnTo>
                    <a:pt x="8" y="132"/>
                  </a:lnTo>
                  <a:lnTo>
                    <a:pt x="0" y="168"/>
                  </a:lnTo>
                  <a:lnTo>
                    <a:pt x="0" y="189"/>
                  </a:lnTo>
                  <a:lnTo>
                    <a:pt x="0" y="207"/>
                  </a:lnTo>
                  <a:lnTo>
                    <a:pt x="8" y="245"/>
                  </a:lnTo>
                  <a:lnTo>
                    <a:pt x="22" y="278"/>
                  </a:lnTo>
                  <a:lnTo>
                    <a:pt x="42" y="308"/>
                  </a:lnTo>
                  <a:lnTo>
                    <a:pt x="68" y="334"/>
                  </a:lnTo>
                  <a:lnTo>
                    <a:pt x="98" y="354"/>
                  </a:lnTo>
                  <a:lnTo>
                    <a:pt x="133" y="369"/>
                  </a:lnTo>
                  <a:lnTo>
                    <a:pt x="169" y="376"/>
                  </a:lnTo>
                  <a:lnTo>
                    <a:pt x="189" y="377"/>
                  </a:lnTo>
                  <a:close/>
                </a:path>
              </a:pathLst>
            </a:custGeom>
            <a:solidFill>
              <a:srgbClr val="6CE2C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9" name="Google Shape;489;g1d0ae13294a_4_38"/>
            <p:cNvSpPr/>
            <p:nvPr/>
          </p:nvSpPr>
          <p:spPr>
            <a:xfrm>
              <a:off x="4426" y="2278"/>
              <a:ext cx="281" cy="489"/>
            </a:xfrm>
            <a:custGeom>
              <a:rect b="b" l="l" r="r" t="t"/>
              <a:pathLst>
                <a:path extrusionOk="0" h="1471" w="845">
                  <a:moveTo>
                    <a:pt x="842" y="573"/>
                  </a:moveTo>
                  <a:lnTo>
                    <a:pt x="674" y="50"/>
                  </a:lnTo>
                  <a:lnTo>
                    <a:pt x="670" y="40"/>
                  </a:lnTo>
                  <a:lnTo>
                    <a:pt x="657" y="21"/>
                  </a:lnTo>
                  <a:lnTo>
                    <a:pt x="638" y="8"/>
                  </a:lnTo>
                  <a:lnTo>
                    <a:pt x="617" y="1"/>
                  </a:lnTo>
                  <a:lnTo>
                    <a:pt x="605" y="0"/>
                  </a:lnTo>
                  <a:lnTo>
                    <a:pt x="565" y="0"/>
                  </a:lnTo>
                  <a:lnTo>
                    <a:pt x="563" y="0"/>
                  </a:lnTo>
                  <a:lnTo>
                    <a:pt x="563" y="0"/>
                  </a:lnTo>
                  <a:lnTo>
                    <a:pt x="562" y="0"/>
                  </a:lnTo>
                  <a:lnTo>
                    <a:pt x="562" y="0"/>
                  </a:lnTo>
                  <a:lnTo>
                    <a:pt x="277" y="0"/>
                  </a:lnTo>
                  <a:lnTo>
                    <a:pt x="276" y="0"/>
                  </a:lnTo>
                  <a:lnTo>
                    <a:pt x="275" y="0"/>
                  </a:lnTo>
                  <a:lnTo>
                    <a:pt x="273" y="0"/>
                  </a:lnTo>
                  <a:lnTo>
                    <a:pt x="270" y="0"/>
                  </a:lnTo>
                  <a:lnTo>
                    <a:pt x="239" y="0"/>
                  </a:lnTo>
                  <a:lnTo>
                    <a:pt x="229" y="1"/>
                  </a:lnTo>
                  <a:lnTo>
                    <a:pt x="207" y="8"/>
                  </a:lnTo>
                  <a:lnTo>
                    <a:pt x="188" y="21"/>
                  </a:lnTo>
                  <a:lnTo>
                    <a:pt x="175" y="40"/>
                  </a:lnTo>
                  <a:lnTo>
                    <a:pt x="171" y="50"/>
                  </a:lnTo>
                  <a:lnTo>
                    <a:pt x="3" y="573"/>
                  </a:lnTo>
                  <a:lnTo>
                    <a:pt x="0" y="585"/>
                  </a:lnTo>
                  <a:lnTo>
                    <a:pt x="3" y="606"/>
                  </a:lnTo>
                  <a:lnTo>
                    <a:pt x="9" y="615"/>
                  </a:lnTo>
                  <a:lnTo>
                    <a:pt x="16" y="624"/>
                  </a:lnTo>
                  <a:lnTo>
                    <a:pt x="36" y="634"/>
                  </a:lnTo>
                  <a:lnTo>
                    <a:pt x="47" y="634"/>
                  </a:lnTo>
                  <a:lnTo>
                    <a:pt x="73" y="634"/>
                  </a:lnTo>
                  <a:lnTo>
                    <a:pt x="85" y="634"/>
                  </a:lnTo>
                  <a:lnTo>
                    <a:pt x="106" y="626"/>
                  </a:lnTo>
                  <a:lnTo>
                    <a:pt x="125" y="612"/>
                  </a:lnTo>
                  <a:lnTo>
                    <a:pt x="138" y="595"/>
                  </a:lnTo>
                  <a:lnTo>
                    <a:pt x="142" y="585"/>
                  </a:lnTo>
                  <a:lnTo>
                    <a:pt x="220" y="351"/>
                  </a:lnTo>
                  <a:lnTo>
                    <a:pt x="220" y="477"/>
                  </a:lnTo>
                  <a:lnTo>
                    <a:pt x="201" y="490"/>
                  </a:lnTo>
                  <a:lnTo>
                    <a:pt x="188" y="507"/>
                  </a:lnTo>
                  <a:lnTo>
                    <a:pt x="62" y="732"/>
                  </a:lnTo>
                  <a:lnTo>
                    <a:pt x="57" y="742"/>
                  </a:lnTo>
                  <a:lnTo>
                    <a:pt x="55" y="765"/>
                  </a:lnTo>
                  <a:lnTo>
                    <a:pt x="59" y="775"/>
                  </a:lnTo>
                  <a:lnTo>
                    <a:pt x="63" y="785"/>
                  </a:lnTo>
                  <a:lnTo>
                    <a:pt x="80" y="799"/>
                  </a:lnTo>
                  <a:lnTo>
                    <a:pt x="92" y="802"/>
                  </a:lnTo>
                  <a:lnTo>
                    <a:pt x="231" y="837"/>
                  </a:lnTo>
                  <a:lnTo>
                    <a:pt x="231" y="1395"/>
                  </a:lnTo>
                  <a:lnTo>
                    <a:pt x="231" y="1410"/>
                  </a:lnTo>
                  <a:lnTo>
                    <a:pt x="243" y="1438"/>
                  </a:lnTo>
                  <a:lnTo>
                    <a:pt x="264" y="1458"/>
                  </a:lnTo>
                  <a:lnTo>
                    <a:pt x="292" y="1471"/>
                  </a:lnTo>
                  <a:lnTo>
                    <a:pt x="308" y="1471"/>
                  </a:lnTo>
                  <a:lnTo>
                    <a:pt x="326" y="1471"/>
                  </a:lnTo>
                  <a:lnTo>
                    <a:pt x="342" y="1471"/>
                  </a:lnTo>
                  <a:lnTo>
                    <a:pt x="369" y="1458"/>
                  </a:lnTo>
                  <a:lnTo>
                    <a:pt x="390" y="1438"/>
                  </a:lnTo>
                  <a:lnTo>
                    <a:pt x="402" y="1410"/>
                  </a:lnTo>
                  <a:lnTo>
                    <a:pt x="402" y="1395"/>
                  </a:lnTo>
                  <a:lnTo>
                    <a:pt x="402" y="879"/>
                  </a:lnTo>
                  <a:lnTo>
                    <a:pt x="413" y="879"/>
                  </a:lnTo>
                  <a:lnTo>
                    <a:pt x="424" y="880"/>
                  </a:lnTo>
                  <a:lnTo>
                    <a:pt x="437" y="879"/>
                  </a:lnTo>
                  <a:lnTo>
                    <a:pt x="448" y="877"/>
                  </a:lnTo>
                  <a:lnTo>
                    <a:pt x="448" y="1395"/>
                  </a:lnTo>
                  <a:lnTo>
                    <a:pt x="450" y="1410"/>
                  </a:lnTo>
                  <a:lnTo>
                    <a:pt x="461" y="1438"/>
                  </a:lnTo>
                  <a:lnTo>
                    <a:pt x="483" y="1458"/>
                  </a:lnTo>
                  <a:lnTo>
                    <a:pt x="510" y="1471"/>
                  </a:lnTo>
                  <a:lnTo>
                    <a:pt x="526" y="1471"/>
                  </a:lnTo>
                  <a:lnTo>
                    <a:pt x="545" y="1471"/>
                  </a:lnTo>
                  <a:lnTo>
                    <a:pt x="561" y="1471"/>
                  </a:lnTo>
                  <a:lnTo>
                    <a:pt x="588" y="1458"/>
                  </a:lnTo>
                  <a:lnTo>
                    <a:pt x="608" y="1438"/>
                  </a:lnTo>
                  <a:lnTo>
                    <a:pt x="620" y="1410"/>
                  </a:lnTo>
                  <a:lnTo>
                    <a:pt x="621" y="1395"/>
                  </a:lnTo>
                  <a:lnTo>
                    <a:pt x="621" y="835"/>
                  </a:lnTo>
                  <a:lnTo>
                    <a:pt x="746" y="802"/>
                  </a:lnTo>
                  <a:lnTo>
                    <a:pt x="758" y="799"/>
                  </a:lnTo>
                  <a:lnTo>
                    <a:pt x="775" y="785"/>
                  </a:lnTo>
                  <a:lnTo>
                    <a:pt x="781" y="775"/>
                  </a:lnTo>
                  <a:lnTo>
                    <a:pt x="783" y="765"/>
                  </a:lnTo>
                  <a:lnTo>
                    <a:pt x="782" y="742"/>
                  </a:lnTo>
                  <a:lnTo>
                    <a:pt x="776" y="732"/>
                  </a:lnTo>
                  <a:lnTo>
                    <a:pt x="650" y="507"/>
                  </a:lnTo>
                  <a:lnTo>
                    <a:pt x="638" y="490"/>
                  </a:lnTo>
                  <a:lnTo>
                    <a:pt x="620" y="477"/>
                  </a:lnTo>
                  <a:lnTo>
                    <a:pt x="620" y="344"/>
                  </a:lnTo>
                  <a:lnTo>
                    <a:pt x="701" y="585"/>
                  </a:lnTo>
                  <a:lnTo>
                    <a:pt x="706" y="595"/>
                  </a:lnTo>
                  <a:lnTo>
                    <a:pt x="720" y="614"/>
                  </a:lnTo>
                  <a:lnTo>
                    <a:pt x="739" y="626"/>
                  </a:lnTo>
                  <a:lnTo>
                    <a:pt x="760" y="634"/>
                  </a:lnTo>
                  <a:lnTo>
                    <a:pt x="770" y="634"/>
                  </a:lnTo>
                  <a:lnTo>
                    <a:pt x="798" y="634"/>
                  </a:lnTo>
                  <a:lnTo>
                    <a:pt x="809" y="634"/>
                  </a:lnTo>
                  <a:lnTo>
                    <a:pt x="829" y="624"/>
                  </a:lnTo>
                  <a:lnTo>
                    <a:pt x="837" y="615"/>
                  </a:lnTo>
                  <a:lnTo>
                    <a:pt x="842" y="606"/>
                  </a:lnTo>
                  <a:lnTo>
                    <a:pt x="845" y="585"/>
                  </a:lnTo>
                  <a:lnTo>
                    <a:pt x="842" y="573"/>
                  </a:lnTo>
                  <a:close/>
                </a:path>
              </a:pathLst>
            </a:custGeom>
            <a:solidFill>
              <a:srgbClr val="6CE2C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90" name="Google Shape;490;g1d0ae13294a_4_38"/>
          <p:cNvGrpSpPr/>
          <p:nvPr/>
        </p:nvGrpSpPr>
        <p:grpSpPr>
          <a:xfrm>
            <a:off x="9169694" y="4730607"/>
            <a:ext cx="434355" cy="975919"/>
            <a:chOff x="3696" y="1863"/>
            <a:chExt cx="284" cy="588"/>
          </a:xfrm>
        </p:grpSpPr>
        <p:sp>
          <p:nvSpPr>
            <p:cNvPr id="491" name="Google Shape;491;g1d0ae13294a_4_38"/>
            <p:cNvSpPr/>
            <p:nvPr/>
          </p:nvSpPr>
          <p:spPr>
            <a:xfrm>
              <a:off x="3769" y="1863"/>
              <a:ext cx="139" cy="139"/>
            </a:xfrm>
            <a:custGeom>
              <a:rect b="b" l="l" r="r" t="t"/>
              <a:pathLst>
                <a:path extrusionOk="0" h="417" w="417">
                  <a:moveTo>
                    <a:pt x="208" y="417"/>
                  </a:moveTo>
                  <a:lnTo>
                    <a:pt x="230" y="415"/>
                  </a:lnTo>
                  <a:lnTo>
                    <a:pt x="270" y="406"/>
                  </a:lnTo>
                  <a:lnTo>
                    <a:pt x="307" y="391"/>
                  </a:lnTo>
                  <a:lnTo>
                    <a:pt x="341" y="369"/>
                  </a:lnTo>
                  <a:lnTo>
                    <a:pt x="370" y="340"/>
                  </a:lnTo>
                  <a:lnTo>
                    <a:pt x="391" y="307"/>
                  </a:lnTo>
                  <a:lnTo>
                    <a:pt x="407" y="270"/>
                  </a:lnTo>
                  <a:lnTo>
                    <a:pt x="416" y="229"/>
                  </a:lnTo>
                  <a:lnTo>
                    <a:pt x="417" y="208"/>
                  </a:lnTo>
                  <a:lnTo>
                    <a:pt x="416" y="186"/>
                  </a:lnTo>
                  <a:lnTo>
                    <a:pt x="407" y="146"/>
                  </a:lnTo>
                  <a:lnTo>
                    <a:pt x="391" y="108"/>
                  </a:lnTo>
                  <a:lnTo>
                    <a:pt x="370" y="75"/>
                  </a:lnTo>
                  <a:lnTo>
                    <a:pt x="341" y="46"/>
                  </a:lnTo>
                  <a:lnTo>
                    <a:pt x="307" y="25"/>
                  </a:lnTo>
                  <a:lnTo>
                    <a:pt x="270" y="9"/>
                  </a:lnTo>
                  <a:lnTo>
                    <a:pt x="230" y="0"/>
                  </a:lnTo>
                  <a:lnTo>
                    <a:pt x="208" y="0"/>
                  </a:lnTo>
                  <a:lnTo>
                    <a:pt x="186" y="0"/>
                  </a:lnTo>
                  <a:lnTo>
                    <a:pt x="146" y="9"/>
                  </a:lnTo>
                  <a:lnTo>
                    <a:pt x="108" y="25"/>
                  </a:lnTo>
                  <a:lnTo>
                    <a:pt x="75" y="46"/>
                  </a:lnTo>
                  <a:lnTo>
                    <a:pt x="48" y="75"/>
                  </a:lnTo>
                  <a:lnTo>
                    <a:pt x="25" y="108"/>
                  </a:lnTo>
                  <a:lnTo>
                    <a:pt x="9" y="146"/>
                  </a:lnTo>
                  <a:lnTo>
                    <a:pt x="0" y="186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9" y="270"/>
                  </a:lnTo>
                  <a:lnTo>
                    <a:pt x="25" y="307"/>
                  </a:lnTo>
                  <a:lnTo>
                    <a:pt x="48" y="340"/>
                  </a:lnTo>
                  <a:lnTo>
                    <a:pt x="75" y="369"/>
                  </a:lnTo>
                  <a:lnTo>
                    <a:pt x="108" y="391"/>
                  </a:lnTo>
                  <a:lnTo>
                    <a:pt x="146" y="406"/>
                  </a:lnTo>
                  <a:lnTo>
                    <a:pt x="186" y="415"/>
                  </a:lnTo>
                  <a:lnTo>
                    <a:pt x="208" y="417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2" name="Google Shape;492;g1d0ae13294a_4_38"/>
            <p:cNvSpPr/>
            <p:nvPr/>
          </p:nvSpPr>
          <p:spPr>
            <a:xfrm>
              <a:off x="3696" y="2018"/>
              <a:ext cx="284" cy="433"/>
            </a:xfrm>
            <a:custGeom>
              <a:rect b="b" l="l" r="r" t="t"/>
              <a:pathLst>
                <a:path extrusionOk="0" h="1303" w="854">
                  <a:moveTo>
                    <a:pt x="851" y="574"/>
                  </a:moveTo>
                  <a:lnTo>
                    <a:pt x="682" y="51"/>
                  </a:lnTo>
                  <a:lnTo>
                    <a:pt x="679" y="40"/>
                  </a:lnTo>
                  <a:lnTo>
                    <a:pt x="665" y="22"/>
                  </a:lnTo>
                  <a:lnTo>
                    <a:pt x="646" y="9"/>
                  </a:lnTo>
                  <a:lnTo>
                    <a:pt x="625" y="2"/>
                  </a:lnTo>
                  <a:lnTo>
                    <a:pt x="614" y="0"/>
                  </a:lnTo>
                  <a:lnTo>
                    <a:pt x="239" y="0"/>
                  </a:lnTo>
                  <a:lnTo>
                    <a:pt x="229" y="2"/>
                  </a:lnTo>
                  <a:lnTo>
                    <a:pt x="208" y="9"/>
                  </a:lnTo>
                  <a:lnTo>
                    <a:pt x="189" y="22"/>
                  </a:lnTo>
                  <a:lnTo>
                    <a:pt x="176" y="40"/>
                  </a:lnTo>
                  <a:lnTo>
                    <a:pt x="172" y="51"/>
                  </a:lnTo>
                  <a:lnTo>
                    <a:pt x="3" y="574"/>
                  </a:lnTo>
                  <a:lnTo>
                    <a:pt x="0" y="585"/>
                  </a:lnTo>
                  <a:lnTo>
                    <a:pt x="3" y="607"/>
                  </a:lnTo>
                  <a:lnTo>
                    <a:pt x="9" y="617"/>
                  </a:lnTo>
                  <a:lnTo>
                    <a:pt x="16" y="624"/>
                  </a:lnTo>
                  <a:lnTo>
                    <a:pt x="36" y="634"/>
                  </a:lnTo>
                  <a:lnTo>
                    <a:pt x="48" y="634"/>
                  </a:lnTo>
                  <a:lnTo>
                    <a:pt x="91" y="634"/>
                  </a:lnTo>
                  <a:lnTo>
                    <a:pt x="102" y="634"/>
                  </a:lnTo>
                  <a:lnTo>
                    <a:pt x="123" y="627"/>
                  </a:lnTo>
                  <a:lnTo>
                    <a:pt x="141" y="613"/>
                  </a:lnTo>
                  <a:lnTo>
                    <a:pt x="156" y="595"/>
                  </a:lnTo>
                  <a:lnTo>
                    <a:pt x="160" y="585"/>
                  </a:lnTo>
                  <a:lnTo>
                    <a:pt x="208" y="437"/>
                  </a:lnTo>
                  <a:lnTo>
                    <a:pt x="208" y="1208"/>
                  </a:lnTo>
                  <a:lnTo>
                    <a:pt x="209" y="1227"/>
                  </a:lnTo>
                  <a:lnTo>
                    <a:pt x="224" y="1261"/>
                  </a:lnTo>
                  <a:lnTo>
                    <a:pt x="250" y="1287"/>
                  </a:lnTo>
                  <a:lnTo>
                    <a:pt x="284" y="1302"/>
                  </a:lnTo>
                  <a:lnTo>
                    <a:pt x="304" y="1303"/>
                  </a:lnTo>
                  <a:lnTo>
                    <a:pt x="310" y="1303"/>
                  </a:lnTo>
                  <a:lnTo>
                    <a:pt x="330" y="1302"/>
                  </a:lnTo>
                  <a:lnTo>
                    <a:pt x="365" y="1287"/>
                  </a:lnTo>
                  <a:lnTo>
                    <a:pt x="391" y="1261"/>
                  </a:lnTo>
                  <a:lnTo>
                    <a:pt x="405" y="1227"/>
                  </a:lnTo>
                  <a:lnTo>
                    <a:pt x="407" y="1208"/>
                  </a:lnTo>
                  <a:lnTo>
                    <a:pt x="407" y="705"/>
                  </a:lnTo>
                  <a:lnTo>
                    <a:pt x="447" y="705"/>
                  </a:lnTo>
                  <a:lnTo>
                    <a:pt x="447" y="1208"/>
                  </a:lnTo>
                  <a:lnTo>
                    <a:pt x="449" y="1227"/>
                  </a:lnTo>
                  <a:lnTo>
                    <a:pt x="463" y="1261"/>
                  </a:lnTo>
                  <a:lnTo>
                    <a:pt x="489" y="1287"/>
                  </a:lnTo>
                  <a:lnTo>
                    <a:pt x="524" y="1302"/>
                  </a:lnTo>
                  <a:lnTo>
                    <a:pt x="544" y="1303"/>
                  </a:lnTo>
                  <a:lnTo>
                    <a:pt x="551" y="1303"/>
                  </a:lnTo>
                  <a:lnTo>
                    <a:pt x="570" y="1302"/>
                  </a:lnTo>
                  <a:lnTo>
                    <a:pt x="604" y="1287"/>
                  </a:lnTo>
                  <a:lnTo>
                    <a:pt x="630" y="1261"/>
                  </a:lnTo>
                  <a:lnTo>
                    <a:pt x="645" y="1227"/>
                  </a:lnTo>
                  <a:lnTo>
                    <a:pt x="646" y="1208"/>
                  </a:lnTo>
                  <a:lnTo>
                    <a:pt x="646" y="435"/>
                  </a:lnTo>
                  <a:lnTo>
                    <a:pt x="695" y="585"/>
                  </a:lnTo>
                  <a:lnTo>
                    <a:pt x="700" y="595"/>
                  </a:lnTo>
                  <a:lnTo>
                    <a:pt x="713" y="613"/>
                  </a:lnTo>
                  <a:lnTo>
                    <a:pt x="731" y="627"/>
                  </a:lnTo>
                  <a:lnTo>
                    <a:pt x="753" y="634"/>
                  </a:lnTo>
                  <a:lnTo>
                    <a:pt x="763" y="634"/>
                  </a:lnTo>
                  <a:lnTo>
                    <a:pt x="806" y="634"/>
                  </a:lnTo>
                  <a:lnTo>
                    <a:pt x="819" y="634"/>
                  </a:lnTo>
                  <a:lnTo>
                    <a:pt x="838" y="624"/>
                  </a:lnTo>
                  <a:lnTo>
                    <a:pt x="845" y="617"/>
                  </a:lnTo>
                  <a:lnTo>
                    <a:pt x="851" y="607"/>
                  </a:lnTo>
                  <a:lnTo>
                    <a:pt x="854" y="585"/>
                  </a:lnTo>
                  <a:lnTo>
                    <a:pt x="851" y="574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93" name="Google Shape;493;g1d0ae13294a_4_38"/>
          <p:cNvGrpSpPr/>
          <p:nvPr/>
        </p:nvGrpSpPr>
        <p:grpSpPr>
          <a:xfrm>
            <a:off x="9880493" y="4730607"/>
            <a:ext cx="434355" cy="975919"/>
            <a:chOff x="3696" y="1863"/>
            <a:chExt cx="284" cy="588"/>
          </a:xfrm>
        </p:grpSpPr>
        <p:sp>
          <p:nvSpPr>
            <p:cNvPr id="494" name="Google Shape;494;g1d0ae13294a_4_38"/>
            <p:cNvSpPr/>
            <p:nvPr/>
          </p:nvSpPr>
          <p:spPr>
            <a:xfrm>
              <a:off x="3769" y="1863"/>
              <a:ext cx="139" cy="139"/>
            </a:xfrm>
            <a:custGeom>
              <a:rect b="b" l="l" r="r" t="t"/>
              <a:pathLst>
                <a:path extrusionOk="0" h="417" w="417">
                  <a:moveTo>
                    <a:pt x="208" y="417"/>
                  </a:moveTo>
                  <a:lnTo>
                    <a:pt x="230" y="415"/>
                  </a:lnTo>
                  <a:lnTo>
                    <a:pt x="270" y="406"/>
                  </a:lnTo>
                  <a:lnTo>
                    <a:pt x="307" y="391"/>
                  </a:lnTo>
                  <a:lnTo>
                    <a:pt x="341" y="369"/>
                  </a:lnTo>
                  <a:lnTo>
                    <a:pt x="370" y="340"/>
                  </a:lnTo>
                  <a:lnTo>
                    <a:pt x="391" y="307"/>
                  </a:lnTo>
                  <a:lnTo>
                    <a:pt x="407" y="270"/>
                  </a:lnTo>
                  <a:lnTo>
                    <a:pt x="416" y="229"/>
                  </a:lnTo>
                  <a:lnTo>
                    <a:pt x="417" y="208"/>
                  </a:lnTo>
                  <a:lnTo>
                    <a:pt x="416" y="186"/>
                  </a:lnTo>
                  <a:lnTo>
                    <a:pt x="407" y="146"/>
                  </a:lnTo>
                  <a:lnTo>
                    <a:pt x="391" y="108"/>
                  </a:lnTo>
                  <a:lnTo>
                    <a:pt x="370" y="75"/>
                  </a:lnTo>
                  <a:lnTo>
                    <a:pt x="341" y="46"/>
                  </a:lnTo>
                  <a:lnTo>
                    <a:pt x="307" y="25"/>
                  </a:lnTo>
                  <a:lnTo>
                    <a:pt x="270" y="9"/>
                  </a:lnTo>
                  <a:lnTo>
                    <a:pt x="230" y="0"/>
                  </a:lnTo>
                  <a:lnTo>
                    <a:pt x="208" y="0"/>
                  </a:lnTo>
                  <a:lnTo>
                    <a:pt x="186" y="0"/>
                  </a:lnTo>
                  <a:lnTo>
                    <a:pt x="146" y="9"/>
                  </a:lnTo>
                  <a:lnTo>
                    <a:pt x="108" y="25"/>
                  </a:lnTo>
                  <a:lnTo>
                    <a:pt x="75" y="46"/>
                  </a:lnTo>
                  <a:lnTo>
                    <a:pt x="48" y="75"/>
                  </a:lnTo>
                  <a:lnTo>
                    <a:pt x="25" y="108"/>
                  </a:lnTo>
                  <a:lnTo>
                    <a:pt x="9" y="146"/>
                  </a:lnTo>
                  <a:lnTo>
                    <a:pt x="0" y="186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9" y="270"/>
                  </a:lnTo>
                  <a:lnTo>
                    <a:pt x="25" y="307"/>
                  </a:lnTo>
                  <a:lnTo>
                    <a:pt x="48" y="340"/>
                  </a:lnTo>
                  <a:lnTo>
                    <a:pt x="75" y="369"/>
                  </a:lnTo>
                  <a:lnTo>
                    <a:pt x="108" y="391"/>
                  </a:lnTo>
                  <a:lnTo>
                    <a:pt x="146" y="406"/>
                  </a:lnTo>
                  <a:lnTo>
                    <a:pt x="186" y="415"/>
                  </a:lnTo>
                  <a:lnTo>
                    <a:pt x="208" y="417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5" name="Google Shape;495;g1d0ae13294a_4_38"/>
            <p:cNvSpPr/>
            <p:nvPr/>
          </p:nvSpPr>
          <p:spPr>
            <a:xfrm>
              <a:off x="3696" y="2018"/>
              <a:ext cx="284" cy="433"/>
            </a:xfrm>
            <a:custGeom>
              <a:rect b="b" l="l" r="r" t="t"/>
              <a:pathLst>
                <a:path extrusionOk="0" h="1303" w="854">
                  <a:moveTo>
                    <a:pt x="851" y="574"/>
                  </a:moveTo>
                  <a:lnTo>
                    <a:pt x="682" y="51"/>
                  </a:lnTo>
                  <a:lnTo>
                    <a:pt x="679" y="40"/>
                  </a:lnTo>
                  <a:lnTo>
                    <a:pt x="665" y="22"/>
                  </a:lnTo>
                  <a:lnTo>
                    <a:pt x="646" y="9"/>
                  </a:lnTo>
                  <a:lnTo>
                    <a:pt x="625" y="2"/>
                  </a:lnTo>
                  <a:lnTo>
                    <a:pt x="614" y="0"/>
                  </a:lnTo>
                  <a:lnTo>
                    <a:pt x="239" y="0"/>
                  </a:lnTo>
                  <a:lnTo>
                    <a:pt x="229" y="2"/>
                  </a:lnTo>
                  <a:lnTo>
                    <a:pt x="208" y="9"/>
                  </a:lnTo>
                  <a:lnTo>
                    <a:pt x="189" y="22"/>
                  </a:lnTo>
                  <a:lnTo>
                    <a:pt x="176" y="40"/>
                  </a:lnTo>
                  <a:lnTo>
                    <a:pt x="172" y="51"/>
                  </a:lnTo>
                  <a:lnTo>
                    <a:pt x="3" y="574"/>
                  </a:lnTo>
                  <a:lnTo>
                    <a:pt x="0" y="585"/>
                  </a:lnTo>
                  <a:lnTo>
                    <a:pt x="3" y="607"/>
                  </a:lnTo>
                  <a:lnTo>
                    <a:pt x="9" y="617"/>
                  </a:lnTo>
                  <a:lnTo>
                    <a:pt x="16" y="624"/>
                  </a:lnTo>
                  <a:lnTo>
                    <a:pt x="36" y="634"/>
                  </a:lnTo>
                  <a:lnTo>
                    <a:pt x="48" y="634"/>
                  </a:lnTo>
                  <a:lnTo>
                    <a:pt x="91" y="634"/>
                  </a:lnTo>
                  <a:lnTo>
                    <a:pt x="102" y="634"/>
                  </a:lnTo>
                  <a:lnTo>
                    <a:pt x="123" y="627"/>
                  </a:lnTo>
                  <a:lnTo>
                    <a:pt x="141" y="613"/>
                  </a:lnTo>
                  <a:lnTo>
                    <a:pt x="156" y="595"/>
                  </a:lnTo>
                  <a:lnTo>
                    <a:pt x="160" y="585"/>
                  </a:lnTo>
                  <a:lnTo>
                    <a:pt x="208" y="437"/>
                  </a:lnTo>
                  <a:lnTo>
                    <a:pt x="208" y="1208"/>
                  </a:lnTo>
                  <a:lnTo>
                    <a:pt x="209" y="1227"/>
                  </a:lnTo>
                  <a:lnTo>
                    <a:pt x="224" y="1261"/>
                  </a:lnTo>
                  <a:lnTo>
                    <a:pt x="250" y="1287"/>
                  </a:lnTo>
                  <a:lnTo>
                    <a:pt x="284" y="1302"/>
                  </a:lnTo>
                  <a:lnTo>
                    <a:pt x="304" y="1303"/>
                  </a:lnTo>
                  <a:lnTo>
                    <a:pt x="310" y="1303"/>
                  </a:lnTo>
                  <a:lnTo>
                    <a:pt x="330" y="1302"/>
                  </a:lnTo>
                  <a:lnTo>
                    <a:pt x="365" y="1287"/>
                  </a:lnTo>
                  <a:lnTo>
                    <a:pt x="391" y="1261"/>
                  </a:lnTo>
                  <a:lnTo>
                    <a:pt x="405" y="1227"/>
                  </a:lnTo>
                  <a:lnTo>
                    <a:pt x="407" y="1208"/>
                  </a:lnTo>
                  <a:lnTo>
                    <a:pt x="407" y="705"/>
                  </a:lnTo>
                  <a:lnTo>
                    <a:pt x="447" y="705"/>
                  </a:lnTo>
                  <a:lnTo>
                    <a:pt x="447" y="1208"/>
                  </a:lnTo>
                  <a:lnTo>
                    <a:pt x="449" y="1227"/>
                  </a:lnTo>
                  <a:lnTo>
                    <a:pt x="463" y="1261"/>
                  </a:lnTo>
                  <a:lnTo>
                    <a:pt x="489" y="1287"/>
                  </a:lnTo>
                  <a:lnTo>
                    <a:pt x="524" y="1302"/>
                  </a:lnTo>
                  <a:lnTo>
                    <a:pt x="544" y="1303"/>
                  </a:lnTo>
                  <a:lnTo>
                    <a:pt x="551" y="1303"/>
                  </a:lnTo>
                  <a:lnTo>
                    <a:pt x="570" y="1302"/>
                  </a:lnTo>
                  <a:lnTo>
                    <a:pt x="604" y="1287"/>
                  </a:lnTo>
                  <a:lnTo>
                    <a:pt x="630" y="1261"/>
                  </a:lnTo>
                  <a:lnTo>
                    <a:pt x="645" y="1227"/>
                  </a:lnTo>
                  <a:lnTo>
                    <a:pt x="646" y="1208"/>
                  </a:lnTo>
                  <a:lnTo>
                    <a:pt x="646" y="435"/>
                  </a:lnTo>
                  <a:lnTo>
                    <a:pt x="695" y="585"/>
                  </a:lnTo>
                  <a:lnTo>
                    <a:pt x="700" y="595"/>
                  </a:lnTo>
                  <a:lnTo>
                    <a:pt x="713" y="613"/>
                  </a:lnTo>
                  <a:lnTo>
                    <a:pt x="731" y="627"/>
                  </a:lnTo>
                  <a:lnTo>
                    <a:pt x="753" y="634"/>
                  </a:lnTo>
                  <a:lnTo>
                    <a:pt x="763" y="634"/>
                  </a:lnTo>
                  <a:lnTo>
                    <a:pt x="806" y="634"/>
                  </a:lnTo>
                  <a:lnTo>
                    <a:pt x="819" y="634"/>
                  </a:lnTo>
                  <a:lnTo>
                    <a:pt x="838" y="624"/>
                  </a:lnTo>
                  <a:lnTo>
                    <a:pt x="845" y="617"/>
                  </a:lnTo>
                  <a:lnTo>
                    <a:pt x="851" y="607"/>
                  </a:lnTo>
                  <a:lnTo>
                    <a:pt x="854" y="585"/>
                  </a:lnTo>
                  <a:lnTo>
                    <a:pt x="851" y="574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96" name="Google Shape;496;g1d0ae13294a_4_38"/>
          <p:cNvGrpSpPr/>
          <p:nvPr/>
        </p:nvGrpSpPr>
        <p:grpSpPr>
          <a:xfrm>
            <a:off x="2182338" y="3282739"/>
            <a:ext cx="2705730" cy="2516015"/>
            <a:chOff x="5374727" y="1816807"/>
            <a:chExt cx="431481" cy="431652"/>
          </a:xfrm>
        </p:grpSpPr>
        <p:sp>
          <p:nvSpPr>
            <p:cNvPr id="497" name="Google Shape;497;g1d0ae13294a_4_38"/>
            <p:cNvSpPr/>
            <p:nvPr/>
          </p:nvSpPr>
          <p:spPr>
            <a:xfrm>
              <a:off x="5577814" y="2158101"/>
              <a:ext cx="25308" cy="90358"/>
            </a:xfrm>
            <a:custGeom>
              <a:rect b="b" l="l" r="r" t="t"/>
              <a:pathLst>
                <a:path extrusionOk="0" h="4213" w="1180">
                  <a:moveTo>
                    <a:pt x="0" y="0"/>
                  </a:moveTo>
                  <a:lnTo>
                    <a:pt x="0" y="4213"/>
                  </a:lnTo>
                  <a:lnTo>
                    <a:pt x="1180" y="4213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g1d0ae13294a_4_38"/>
            <p:cNvSpPr/>
            <p:nvPr/>
          </p:nvSpPr>
          <p:spPr>
            <a:xfrm>
              <a:off x="5590446" y="2158101"/>
              <a:ext cx="12675" cy="90358"/>
            </a:xfrm>
            <a:custGeom>
              <a:rect b="b" l="l" r="r" t="t"/>
              <a:pathLst>
                <a:path extrusionOk="0" h="4213" w="591">
                  <a:moveTo>
                    <a:pt x="1" y="0"/>
                  </a:moveTo>
                  <a:lnTo>
                    <a:pt x="1" y="4213"/>
                  </a:lnTo>
                  <a:lnTo>
                    <a:pt x="591" y="4213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g1d0ae13294a_4_38"/>
            <p:cNvSpPr/>
            <p:nvPr/>
          </p:nvSpPr>
          <p:spPr>
            <a:xfrm>
              <a:off x="5605631" y="2125222"/>
              <a:ext cx="96149" cy="116374"/>
            </a:xfrm>
            <a:custGeom>
              <a:rect b="b" l="l" r="r" t="t"/>
              <a:pathLst>
                <a:path extrusionOk="0" h="5426" w="4483">
                  <a:moveTo>
                    <a:pt x="944" y="0"/>
                  </a:moveTo>
                  <a:lnTo>
                    <a:pt x="0" y="708"/>
                  </a:lnTo>
                  <a:lnTo>
                    <a:pt x="3522" y="5425"/>
                  </a:lnTo>
                  <a:lnTo>
                    <a:pt x="4482" y="4718"/>
                  </a:lnTo>
                  <a:lnTo>
                    <a:pt x="9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g1d0ae13294a_4_38"/>
            <p:cNvSpPr/>
            <p:nvPr/>
          </p:nvSpPr>
          <p:spPr>
            <a:xfrm>
              <a:off x="5479155" y="2124857"/>
              <a:ext cx="96149" cy="116739"/>
            </a:xfrm>
            <a:custGeom>
              <a:rect b="b" l="l" r="r" t="t"/>
              <a:pathLst>
                <a:path extrusionOk="0" h="5443" w="4483">
                  <a:moveTo>
                    <a:pt x="3539" y="0"/>
                  </a:moveTo>
                  <a:lnTo>
                    <a:pt x="1" y="4735"/>
                  </a:lnTo>
                  <a:lnTo>
                    <a:pt x="961" y="5442"/>
                  </a:lnTo>
                  <a:lnTo>
                    <a:pt x="4482" y="708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g1d0ae13294a_4_38"/>
            <p:cNvSpPr/>
            <p:nvPr/>
          </p:nvSpPr>
          <p:spPr>
            <a:xfrm>
              <a:off x="5400743" y="1867573"/>
              <a:ext cx="379085" cy="303203"/>
            </a:xfrm>
            <a:custGeom>
              <a:rect b="b" l="l" r="r" t="t"/>
              <a:pathLst>
                <a:path extrusionOk="0" h="14137" w="17675">
                  <a:moveTo>
                    <a:pt x="0" y="0"/>
                  </a:moveTo>
                  <a:lnTo>
                    <a:pt x="0" y="14136"/>
                  </a:lnTo>
                  <a:lnTo>
                    <a:pt x="17674" y="14136"/>
                  </a:lnTo>
                  <a:lnTo>
                    <a:pt x="17674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g1d0ae13294a_4_38"/>
            <p:cNvSpPr/>
            <p:nvPr/>
          </p:nvSpPr>
          <p:spPr>
            <a:xfrm>
              <a:off x="5590446" y="1867573"/>
              <a:ext cx="189381" cy="303203"/>
            </a:xfrm>
            <a:custGeom>
              <a:rect b="b" l="l" r="r" t="t"/>
              <a:pathLst>
                <a:path extrusionOk="0" h="14137" w="8830">
                  <a:moveTo>
                    <a:pt x="1" y="0"/>
                  </a:moveTo>
                  <a:lnTo>
                    <a:pt x="1" y="14136"/>
                  </a:lnTo>
                  <a:lnTo>
                    <a:pt x="8829" y="14136"/>
                  </a:lnTo>
                  <a:lnTo>
                    <a:pt x="8829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g1d0ae13294a_4_38"/>
            <p:cNvSpPr/>
            <p:nvPr/>
          </p:nvSpPr>
          <p:spPr>
            <a:xfrm>
              <a:off x="5480249" y="1943454"/>
              <a:ext cx="224062" cy="148181"/>
            </a:xfrm>
            <a:custGeom>
              <a:rect b="b" l="l" r="r" t="t"/>
              <a:pathLst>
                <a:path extrusionOk="0" h="6909" w="10447">
                  <a:moveTo>
                    <a:pt x="6891" y="0"/>
                  </a:moveTo>
                  <a:lnTo>
                    <a:pt x="6891" y="1180"/>
                  </a:lnTo>
                  <a:lnTo>
                    <a:pt x="8424" y="1180"/>
                  </a:lnTo>
                  <a:lnTo>
                    <a:pt x="5139" y="4465"/>
                  </a:lnTo>
                  <a:lnTo>
                    <a:pt x="3370" y="2696"/>
                  </a:lnTo>
                  <a:lnTo>
                    <a:pt x="0" y="6066"/>
                  </a:lnTo>
                  <a:lnTo>
                    <a:pt x="842" y="6908"/>
                  </a:lnTo>
                  <a:lnTo>
                    <a:pt x="3370" y="4381"/>
                  </a:lnTo>
                  <a:lnTo>
                    <a:pt x="5139" y="6150"/>
                  </a:lnTo>
                  <a:lnTo>
                    <a:pt x="9250" y="2022"/>
                  </a:lnTo>
                  <a:lnTo>
                    <a:pt x="9267" y="3539"/>
                  </a:lnTo>
                  <a:lnTo>
                    <a:pt x="10446" y="3539"/>
                  </a:lnTo>
                  <a:lnTo>
                    <a:pt x="10446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g1d0ae13294a_4_38"/>
            <p:cNvSpPr/>
            <p:nvPr/>
          </p:nvSpPr>
          <p:spPr>
            <a:xfrm>
              <a:off x="5451338" y="1943454"/>
              <a:ext cx="75903" cy="25308"/>
            </a:xfrm>
            <a:custGeom>
              <a:rect b="b" l="l" r="r" t="t"/>
              <a:pathLst>
                <a:path extrusionOk="0" h="1180" w="3539">
                  <a:moveTo>
                    <a:pt x="0" y="0"/>
                  </a:moveTo>
                  <a:lnTo>
                    <a:pt x="0" y="1180"/>
                  </a:lnTo>
                  <a:lnTo>
                    <a:pt x="3538" y="1180"/>
                  </a:lnTo>
                  <a:lnTo>
                    <a:pt x="3538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g1d0ae13294a_4_38"/>
            <p:cNvSpPr/>
            <p:nvPr/>
          </p:nvSpPr>
          <p:spPr>
            <a:xfrm>
              <a:off x="5653330" y="2069930"/>
              <a:ext cx="75903" cy="25308"/>
            </a:xfrm>
            <a:custGeom>
              <a:rect b="b" l="l" r="r" t="t"/>
              <a:pathLst>
                <a:path extrusionOk="0" h="1180" w="3539">
                  <a:moveTo>
                    <a:pt x="0" y="0"/>
                  </a:moveTo>
                  <a:lnTo>
                    <a:pt x="0" y="1180"/>
                  </a:lnTo>
                  <a:lnTo>
                    <a:pt x="3539" y="1180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g1d0ae13294a_4_38"/>
            <p:cNvSpPr/>
            <p:nvPr/>
          </p:nvSpPr>
          <p:spPr>
            <a:xfrm>
              <a:off x="5590446" y="1943454"/>
              <a:ext cx="113865" cy="131559"/>
            </a:xfrm>
            <a:custGeom>
              <a:rect b="b" l="l" r="r" t="t"/>
              <a:pathLst>
                <a:path extrusionOk="0" h="6134" w="5309">
                  <a:moveTo>
                    <a:pt x="1753" y="0"/>
                  </a:moveTo>
                  <a:lnTo>
                    <a:pt x="1753" y="1180"/>
                  </a:lnTo>
                  <a:lnTo>
                    <a:pt x="3286" y="1180"/>
                  </a:lnTo>
                  <a:lnTo>
                    <a:pt x="1" y="4465"/>
                  </a:lnTo>
                  <a:lnTo>
                    <a:pt x="1" y="6133"/>
                  </a:lnTo>
                  <a:lnTo>
                    <a:pt x="4129" y="2005"/>
                  </a:lnTo>
                  <a:lnTo>
                    <a:pt x="4129" y="3522"/>
                  </a:lnTo>
                  <a:lnTo>
                    <a:pt x="5308" y="3522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g1d0ae13294a_4_38"/>
            <p:cNvSpPr/>
            <p:nvPr/>
          </p:nvSpPr>
          <p:spPr>
            <a:xfrm>
              <a:off x="5374727" y="1816807"/>
              <a:ext cx="431481" cy="76074"/>
            </a:xfrm>
            <a:custGeom>
              <a:rect b="b" l="l" r="r" t="t"/>
              <a:pathLst>
                <a:path extrusionOk="0" h="3547" w="20118">
                  <a:moveTo>
                    <a:pt x="10059" y="0"/>
                  </a:moveTo>
                  <a:cubicBezTo>
                    <a:pt x="9364" y="0"/>
                    <a:pt x="8669" y="396"/>
                    <a:pt x="8391" y="1188"/>
                  </a:cubicBezTo>
                  <a:lnTo>
                    <a:pt x="0" y="1188"/>
                  </a:lnTo>
                  <a:lnTo>
                    <a:pt x="0" y="3547"/>
                  </a:lnTo>
                  <a:lnTo>
                    <a:pt x="20117" y="3547"/>
                  </a:lnTo>
                  <a:lnTo>
                    <a:pt x="20117" y="1188"/>
                  </a:lnTo>
                  <a:lnTo>
                    <a:pt x="11727" y="1188"/>
                  </a:lnTo>
                  <a:cubicBezTo>
                    <a:pt x="11449" y="396"/>
                    <a:pt x="10754" y="0"/>
                    <a:pt x="100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g1d0ae13294a_4_38"/>
            <p:cNvSpPr/>
            <p:nvPr/>
          </p:nvSpPr>
          <p:spPr>
            <a:xfrm>
              <a:off x="5590446" y="1816978"/>
              <a:ext cx="215762" cy="75903"/>
            </a:xfrm>
            <a:custGeom>
              <a:rect b="b" l="l" r="r" t="t"/>
              <a:pathLst>
                <a:path extrusionOk="0" h="3539" w="10060">
                  <a:moveTo>
                    <a:pt x="1" y="1"/>
                  </a:moveTo>
                  <a:lnTo>
                    <a:pt x="1" y="3539"/>
                  </a:lnTo>
                  <a:lnTo>
                    <a:pt x="10059" y="3539"/>
                  </a:lnTo>
                  <a:lnTo>
                    <a:pt x="10059" y="1180"/>
                  </a:lnTo>
                  <a:lnTo>
                    <a:pt x="1669" y="1180"/>
                  </a:lnTo>
                  <a:cubicBezTo>
                    <a:pt x="1416" y="472"/>
                    <a:pt x="742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9" name="Google Shape;509;g1d0ae13294a_4_38"/>
          <p:cNvSpPr/>
          <p:nvPr/>
        </p:nvSpPr>
        <p:spPr>
          <a:xfrm>
            <a:off x="1336500" y="1480375"/>
            <a:ext cx="4397400" cy="48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온라인 주문이 매출에 미치는 영향?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10" name="Google Shape;510;g1d0ae13294a_4_38"/>
          <p:cNvSpPr/>
          <p:nvPr/>
        </p:nvSpPr>
        <p:spPr>
          <a:xfrm>
            <a:off x="1336500" y="2169275"/>
            <a:ext cx="4397400" cy="48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상품인지도나 경쟁사 이용이 매장에 미치는 영향?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11" name="Google Shape;511;g1d0ae13294a_4_38"/>
          <p:cNvSpPr/>
          <p:nvPr/>
        </p:nvSpPr>
        <p:spPr>
          <a:xfrm>
            <a:off x="6525425" y="1480375"/>
            <a:ext cx="4397400" cy="48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‘나를 위한 소비’를 타겟으로 하는 상품추천 서비스?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12" name="Google Shape;512;g1d0ae13294a_4_38"/>
          <p:cNvSpPr/>
          <p:nvPr/>
        </p:nvSpPr>
        <p:spPr>
          <a:xfrm>
            <a:off x="6525425" y="2169275"/>
            <a:ext cx="4397400" cy="48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소액구매층을 타겟으로 하는 솔루션?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13" name="Google Shape;513;g1d0ae13294a_4_38"/>
          <p:cNvPicPr preferRelativeResize="0"/>
          <p:nvPr/>
        </p:nvPicPr>
        <p:blipFill rotWithShape="1">
          <a:blip r:embed="rId3">
            <a:alphaModFix/>
          </a:blip>
          <a:srcRect b="65050" l="0" r="72562" t="0"/>
          <a:stretch/>
        </p:blipFill>
        <p:spPr>
          <a:xfrm>
            <a:off x="8458850" y="3874300"/>
            <a:ext cx="2508877" cy="239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g1d319155aba_0_207"/>
          <p:cNvGrpSpPr/>
          <p:nvPr/>
        </p:nvGrpSpPr>
        <p:grpSpPr>
          <a:xfrm flipH="1">
            <a:off x="1632416" y="1541001"/>
            <a:ext cx="5012291" cy="4115952"/>
            <a:chOff x="2845475" y="1804150"/>
            <a:chExt cx="4121950" cy="3162225"/>
          </a:xfrm>
        </p:grpSpPr>
        <p:sp>
          <p:nvSpPr>
            <p:cNvPr id="519" name="Google Shape;519;g1d319155aba_0_207"/>
            <p:cNvSpPr/>
            <p:nvPr/>
          </p:nvSpPr>
          <p:spPr>
            <a:xfrm>
              <a:off x="3759475" y="2662025"/>
              <a:ext cx="2345975" cy="1232700"/>
            </a:xfrm>
            <a:custGeom>
              <a:rect b="b" l="l" r="r" t="t"/>
              <a:pathLst>
                <a:path extrusionOk="0" h="49308" w="93839">
                  <a:moveTo>
                    <a:pt x="46660" y="1"/>
                  </a:moveTo>
                  <a:cubicBezTo>
                    <a:pt x="35774" y="1"/>
                    <a:pt x="24910" y="2388"/>
                    <a:pt x="16628" y="7170"/>
                  </a:cubicBezTo>
                  <a:cubicBezTo>
                    <a:pt x="1" y="16769"/>
                    <a:pt x="74" y="32368"/>
                    <a:pt x="16799" y="42040"/>
                  </a:cubicBezTo>
                  <a:cubicBezTo>
                    <a:pt x="25206" y="46883"/>
                    <a:pt x="36204" y="49307"/>
                    <a:pt x="47176" y="49307"/>
                  </a:cubicBezTo>
                  <a:cubicBezTo>
                    <a:pt x="58065" y="49307"/>
                    <a:pt x="68929" y="46920"/>
                    <a:pt x="77211" y="42138"/>
                  </a:cubicBezTo>
                  <a:cubicBezTo>
                    <a:pt x="93839" y="32539"/>
                    <a:pt x="93741" y="16940"/>
                    <a:pt x="77015" y="7268"/>
                  </a:cubicBezTo>
                  <a:cubicBezTo>
                    <a:pt x="68621" y="2425"/>
                    <a:pt x="57629" y="1"/>
                    <a:pt x="46660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g1d319155aba_0_207"/>
            <p:cNvSpPr/>
            <p:nvPr/>
          </p:nvSpPr>
          <p:spPr>
            <a:xfrm>
              <a:off x="2845475" y="3032400"/>
              <a:ext cx="2345975" cy="1232700"/>
            </a:xfrm>
            <a:custGeom>
              <a:rect b="b" l="l" r="r" t="t"/>
              <a:pathLst>
                <a:path extrusionOk="0" h="49308" w="93839">
                  <a:moveTo>
                    <a:pt x="46672" y="1"/>
                  </a:moveTo>
                  <a:cubicBezTo>
                    <a:pt x="35780" y="1"/>
                    <a:pt x="24909" y="2388"/>
                    <a:pt x="16628" y="7170"/>
                  </a:cubicBezTo>
                  <a:cubicBezTo>
                    <a:pt x="0" y="16769"/>
                    <a:pt x="98" y="32368"/>
                    <a:pt x="16823" y="42040"/>
                  </a:cubicBezTo>
                  <a:cubicBezTo>
                    <a:pt x="25218" y="46883"/>
                    <a:pt x="36210" y="49307"/>
                    <a:pt x="47179" y="49307"/>
                  </a:cubicBezTo>
                  <a:cubicBezTo>
                    <a:pt x="58065" y="49307"/>
                    <a:pt x="68929" y="46920"/>
                    <a:pt x="77211" y="42138"/>
                  </a:cubicBezTo>
                  <a:cubicBezTo>
                    <a:pt x="93838" y="32539"/>
                    <a:pt x="93765" y="16940"/>
                    <a:pt x="77039" y="7268"/>
                  </a:cubicBezTo>
                  <a:cubicBezTo>
                    <a:pt x="68645" y="2425"/>
                    <a:pt x="57647" y="1"/>
                    <a:pt x="46672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g1d319155aba_0_207"/>
            <p:cNvSpPr/>
            <p:nvPr/>
          </p:nvSpPr>
          <p:spPr>
            <a:xfrm>
              <a:off x="4620850" y="3345850"/>
              <a:ext cx="2346575" cy="1232700"/>
            </a:xfrm>
            <a:custGeom>
              <a:rect b="b" l="l" r="r" t="t"/>
              <a:pathLst>
                <a:path extrusionOk="0" h="49308" w="93863">
                  <a:moveTo>
                    <a:pt x="46672" y="1"/>
                  </a:moveTo>
                  <a:cubicBezTo>
                    <a:pt x="35780" y="1"/>
                    <a:pt x="24910" y="2388"/>
                    <a:pt x="16628" y="7170"/>
                  </a:cubicBezTo>
                  <a:cubicBezTo>
                    <a:pt x="0" y="16769"/>
                    <a:pt x="98" y="32392"/>
                    <a:pt x="16824" y="42040"/>
                  </a:cubicBezTo>
                  <a:cubicBezTo>
                    <a:pt x="25218" y="46883"/>
                    <a:pt x="36216" y="49307"/>
                    <a:pt x="47191" y="49307"/>
                  </a:cubicBezTo>
                  <a:cubicBezTo>
                    <a:pt x="58083" y="49307"/>
                    <a:pt x="68953" y="46919"/>
                    <a:pt x="77235" y="42138"/>
                  </a:cubicBezTo>
                  <a:cubicBezTo>
                    <a:pt x="93863" y="32539"/>
                    <a:pt x="93765" y="16940"/>
                    <a:pt x="77039" y="7267"/>
                  </a:cubicBezTo>
                  <a:cubicBezTo>
                    <a:pt x="68645" y="2425"/>
                    <a:pt x="57647" y="1"/>
                    <a:pt x="46672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g1d319155aba_0_207"/>
            <p:cNvSpPr/>
            <p:nvPr/>
          </p:nvSpPr>
          <p:spPr>
            <a:xfrm>
              <a:off x="3269725" y="3920700"/>
              <a:ext cx="924450" cy="485800"/>
            </a:xfrm>
            <a:custGeom>
              <a:rect b="b" l="l" r="r" t="t"/>
              <a:pathLst>
                <a:path extrusionOk="0" h="19432" w="36978">
                  <a:moveTo>
                    <a:pt x="18395" y="1"/>
                  </a:moveTo>
                  <a:cubicBezTo>
                    <a:pt x="14102" y="1"/>
                    <a:pt x="9822" y="944"/>
                    <a:pt x="6563" y="2835"/>
                  </a:cubicBezTo>
                  <a:cubicBezTo>
                    <a:pt x="0" y="6606"/>
                    <a:pt x="49" y="12753"/>
                    <a:pt x="6637" y="16573"/>
                  </a:cubicBezTo>
                  <a:cubicBezTo>
                    <a:pt x="9941" y="18477"/>
                    <a:pt x="14268" y="19432"/>
                    <a:pt x="18589" y="19432"/>
                  </a:cubicBezTo>
                  <a:cubicBezTo>
                    <a:pt x="22882" y="19432"/>
                    <a:pt x="27168" y="18489"/>
                    <a:pt x="30439" y="16597"/>
                  </a:cubicBezTo>
                  <a:cubicBezTo>
                    <a:pt x="36977" y="12826"/>
                    <a:pt x="36953" y="6680"/>
                    <a:pt x="30365" y="2860"/>
                  </a:cubicBezTo>
                  <a:cubicBezTo>
                    <a:pt x="27049" y="956"/>
                    <a:pt x="22716" y="1"/>
                    <a:pt x="18395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g1d319155aba_0_207"/>
            <p:cNvSpPr/>
            <p:nvPr/>
          </p:nvSpPr>
          <p:spPr>
            <a:xfrm>
              <a:off x="3645000" y="4432125"/>
              <a:ext cx="347750" cy="182925"/>
            </a:xfrm>
            <a:custGeom>
              <a:rect b="b" l="l" r="r" t="t"/>
              <a:pathLst>
                <a:path extrusionOk="0" h="7317" w="13910">
                  <a:moveTo>
                    <a:pt x="6913" y="0"/>
                  </a:moveTo>
                  <a:cubicBezTo>
                    <a:pt x="5301" y="0"/>
                    <a:pt x="3693" y="355"/>
                    <a:pt x="2474" y="1063"/>
                  </a:cubicBezTo>
                  <a:cubicBezTo>
                    <a:pt x="1" y="2483"/>
                    <a:pt x="25" y="4809"/>
                    <a:pt x="2498" y="6229"/>
                  </a:cubicBezTo>
                  <a:cubicBezTo>
                    <a:pt x="3740" y="6955"/>
                    <a:pt x="5371" y="7316"/>
                    <a:pt x="6997" y="7316"/>
                  </a:cubicBezTo>
                  <a:cubicBezTo>
                    <a:pt x="8610" y="7316"/>
                    <a:pt x="10217" y="6961"/>
                    <a:pt x="11436" y="6254"/>
                  </a:cubicBezTo>
                  <a:cubicBezTo>
                    <a:pt x="13910" y="4834"/>
                    <a:pt x="13885" y="2507"/>
                    <a:pt x="11412" y="1087"/>
                  </a:cubicBezTo>
                  <a:cubicBezTo>
                    <a:pt x="10170" y="362"/>
                    <a:pt x="8539" y="0"/>
                    <a:pt x="6913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g1d319155aba_0_207"/>
            <p:cNvSpPr/>
            <p:nvPr/>
          </p:nvSpPr>
          <p:spPr>
            <a:xfrm>
              <a:off x="3224425" y="4410550"/>
              <a:ext cx="173875" cy="91475"/>
            </a:xfrm>
            <a:custGeom>
              <a:rect b="b" l="l" r="r" t="t"/>
              <a:pathLst>
                <a:path extrusionOk="0" h="3659" w="6955">
                  <a:moveTo>
                    <a:pt x="3445" y="0"/>
                  </a:moveTo>
                  <a:cubicBezTo>
                    <a:pt x="2644" y="0"/>
                    <a:pt x="1844" y="178"/>
                    <a:pt x="1225" y="530"/>
                  </a:cubicBezTo>
                  <a:cubicBezTo>
                    <a:pt x="0" y="1240"/>
                    <a:pt x="0" y="2415"/>
                    <a:pt x="1249" y="3125"/>
                  </a:cubicBezTo>
                  <a:cubicBezTo>
                    <a:pt x="1874" y="3480"/>
                    <a:pt x="2682" y="3658"/>
                    <a:pt x="3490" y="3658"/>
                  </a:cubicBezTo>
                  <a:cubicBezTo>
                    <a:pt x="4298" y="3658"/>
                    <a:pt x="5106" y="3480"/>
                    <a:pt x="5730" y="3125"/>
                  </a:cubicBezTo>
                  <a:cubicBezTo>
                    <a:pt x="6955" y="2415"/>
                    <a:pt x="6955" y="1264"/>
                    <a:pt x="5706" y="554"/>
                  </a:cubicBezTo>
                  <a:cubicBezTo>
                    <a:pt x="5076" y="184"/>
                    <a:pt x="4260" y="0"/>
                    <a:pt x="3445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g1d319155aba_0_207"/>
            <p:cNvSpPr/>
            <p:nvPr/>
          </p:nvSpPr>
          <p:spPr>
            <a:xfrm>
              <a:off x="3888650" y="3706500"/>
              <a:ext cx="2345975" cy="1233150"/>
            </a:xfrm>
            <a:custGeom>
              <a:rect b="b" l="l" r="r" t="t"/>
              <a:pathLst>
                <a:path extrusionOk="0" h="49326" w="93839">
                  <a:moveTo>
                    <a:pt x="46639" y="1"/>
                  </a:moveTo>
                  <a:cubicBezTo>
                    <a:pt x="35760" y="1"/>
                    <a:pt x="24905" y="2389"/>
                    <a:pt x="16628" y="7167"/>
                  </a:cubicBezTo>
                  <a:cubicBezTo>
                    <a:pt x="1" y="16766"/>
                    <a:pt x="74" y="32389"/>
                    <a:pt x="16799" y="42038"/>
                  </a:cubicBezTo>
                  <a:cubicBezTo>
                    <a:pt x="25212" y="46895"/>
                    <a:pt x="36218" y="49326"/>
                    <a:pt x="47197" y="49326"/>
                  </a:cubicBezTo>
                  <a:cubicBezTo>
                    <a:pt x="58079" y="49326"/>
                    <a:pt x="68935" y="46938"/>
                    <a:pt x="77211" y="42160"/>
                  </a:cubicBezTo>
                  <a:cubicBezTo>
                    <a:pt x="93839" y="32561"/>
                    <a:pt x="93741" y="16938"/>
                    <a:pt x="77015" y="7289"/>
                  </a:cubicBezTo>
                  <a:cubicBezTo>
                    <a:pt x="68616" y="2431"/>
                    <a:pt x="57615" y="1"/>
                    <a:pt x="46639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g1d319155aba_0_207"/>
            <p:cNvSpPr/>
            <p:nvPr/>
          </p:nvSpPr>
          <p:spPr>
            <a:xfrm>
              <a:off x="4965525" y="2690650"/>
              <a:ext cx="604875" cy="871800"/>
            </a:xfrm>
            <a:custGeom>
              <a:rect b="b" l="l" r="r" t="t"/>
              <a:pathLst>
                <a:path extrusionOk="0" h="34872" w="24195">
                  <a:moveTo>
                    <a:pt x="24194" y="1"/>
                  </a:moveTo>
                  <a:lnTo>
                    <a:pt x="25" y="14032"/>
                  </a:lnTo>
                  <a:lnTo>
                    <a:pt x="0" y="34871"/>
                  </a:lnTo>
                  <a:lnTo>
                    <a:pt x="24170" y="20840"/>
                  </a:lnTo>
                  <a:lnTo>
                    <a:pt x="24194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g1d319155aba_0_207"/>
            <p:cNvSpPr/>
            <p:nvPr/>
          </p:nvSpPr>
          <p:spPr>
            <a:xfrm>
              <a:off x="4063125" y="2520450"/>
              <a:ext cx="903025" cy="1042000"/>
            </a:xfrm>
            <a:custGeom>
              <a:rect b="b" l="l" r="r" t="t"/>
              <a:pathLst>
                <a:path extrusionOk="0" h="41680" w="36121">
                  <a:moveTo>
                    <a:pt x="25" y="1"/>
                  </a:moveTo>
                  <a:lnTo>
                    <a:pt x="1" y="20840"/>
                  </a:lnTo>
                  <a:lnTo>
                    <a:pt x="36096" y="41679"/>
                  </a:lnTo>
                  <a:lnTo>
                    <a:pt x="36121" y="2084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g1d319155aba_0_207"/>
            <p:cNvSpPr/>
            <p:nvPr/>
          </p:nvSpPr>
          <p:spPr>
            <a:xfrm>
              <a:off x="4063750" y="2169675"/>
              <a:ext cx="1506650" cy="871800"/>
            </a:xfrm>
            <a:custGeom>
              <a:rect b="b" l="l" r="r" t="t"/>
              <a:pathLst>
                <a:path extrusionOk="0" h="34872" w="60266">
                  <a:moveTo>
                    <a:pt x="24170" y="0"/>
                  </a:moveTo>
                  <a:lnTo>
                    <a:pt x="0" y="14032"/>
                  </a:lnTo>
                  <a:lnTo>
                    <a:pt x="36096" y="34871"/>
                  </a:lnTo>
                  <a:lnTo>
                    <a:pt x="60265" y="20840"/>
                  </a:lnTo>
                  <a:lnTo>
                    <a:pt x="24170" y="0"/>
                  </a:lnTo>
                  <a:close/>
                </a:path>
              </a:pathLst>
            </a:custGeom>
            <a:solidFill>
              <a:srgbClr val="F998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g1d319155aba_0_207"/>
            <p:cNvSpPr/>
            <p:nvPr/>
          </p:nvSpPr>
          <p:spPr>
            <a:xfrm>
              <a:off x="3846425" y="3417325"/>
              <a:ext cx="604875" cy="624475"/>
            </a:xfrm>
            <a:custGeom>
              <a:rect b="b" l="l" r="r" t="t"/>
              <a:pathLst>
                <a:path extrusionOk="0" h="24979" w="24195">
                  <a:moveTo>
                    <a:pt x="24194" y="1"/>
                  </a:moveTo>
                  <a:lnTo>
                    <a:pt x="25" y="14057"/>
                  </a:lnTo>
                  <a:lnTo>
                    <a:pt x="0" y="24978"/>
                  </a:lnTo>
                  <a:lnTo>
                    <a:pt x="24145" y="10922"/>
                  </a:lnTo>
                  <a:lnTo>
                    <a:pt x="24194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g1d319155aba_0_207"/>
            <p:cNvSpPr/>
            <p:nvPr/>
          </p:nvSpPr>
          <p:spPr>
            <a:xfrm>
              <a:off x="3195025" y="3392850"/>
              <a:ext cx="652025" cy="648950"/>
            </a:xfrm>
            <a:custGeom>
              <a:rect b="b" l="l" r="r" t="t"/>
              <a:pathLst>
                <a:path extrusionOk="0" h="25958" w="26081">
                  <a:moveTo>
                    <a:pt x="50" y="0"/>
                  </a:moveTo>
                  <a:lnTo>
                    <a:pt x="1" y="10922"/>
                  </a:lnTo>
                  <a:lnTo>
                    <a:pt x="26056" y="25957"/>
                  </a:lnTo>
                  <a:lnTo>
                    <a:pt x="26081" y="15036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g1d319155aba_0_207"/>
            <p:cNvSpPr/>
            <p:nvPr/>
          </p:nvSpPr>
          <p:spPr>
            <a:xfrm>
              <a:off x="3196250" y="3041450"/>
              <a:ext cx="1255050" cy="727300"/>
            </a:xfrm>
            <a:custGeom>
              <a:rect b="b" l="l" r="r" t="t"/>
              <a:pathLst>
                <a:path extrusionOk="0" h="29092" w="50202">
                  <a:moveTo>
                    <a:pt x="24146" y="0"/>
                  </a:moveTo>
                  <a:lnTo>
                    <a:pt x="1" y="14056"/>
                  </a:lnTo>
                  <a:lnTo>
                    <a:pt x="26032" y="29092"/>
                  </a:lnTo>
                  <a:lnTo>
                    <a:pt x="50201" y="15036"/>
                  </a:lnTo>
                  <a:lnTo>
                    <a:pt x="24146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g1d319155aba_0_207"/>
            <p:cNvSpPr/>
            <p:nvPr/>
          </p:nvSpPr>
          <p:spPr>
            <a:xfrm>
              <a:off x="5283250" y="2560875"/>
              <a:ext cx="23900" cy="22675"/>
            </a:xfrm>
            <a:custGeom>
              <a:rect b="b" l="l" r="r" t="t"/>
              <a:pathLst>
                <a:path extrusionOk="0" h="907" w="956">
                  <a:moveTo>
                    <a:pt x="955" y="0"/>
                  </a:moveTo>
                  <a:lnTo>
                    <a:pt x="221" y="416"/>
                  </a:lnTo>
                  <a:cubicBezTo>
                    <a:pt x="221" y="661"/>
                    <a:pt x="123" y="833"/>
                    <a:pt x="0" y="906"/>
                  </a:cubicBezTo>
                  <a:lnTo>
                    <a:pt x="735" y="465"/>
                  </a:lnTo>
                  <a:cubicBezTo>
                    <a:pt x="882" y="392"/>
                    <a:pt x="955" y="221"/>
                    <a:pt x="95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g1d319155aba_0_207"/>
            <p:cNvSpPr/>
            <p:nvPr/>
          </p:nvSpPr>
          <p:spPr>
            <a:xfrm>
              <a:off x="5288750" y="2133550"/>
              <a:ext cx="19625" cy="437750"/>
            </a:xfrm>
            <a:custGeom>
              <a:rect b="b" l="l" r="r" t="t"/>
              <a:pathLst>
                <a:path extrusionOk="0" h="17510" w="785">
                  <a:moveTo>
                    <a:pt x="784" y="1"/>
                  </a:moveTo>
                  <a:lnTo>
                    <a:pt x="25" y="441"/>
                  </a:lnTo>
                  <a:lnTo>
                    <a:pt x="1" y="17509"/>
                  </a:lnTo>
                  <a:lnTo>
                    <a:pt x="735" y="170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g1d319155aba_0_207"/>
            <p:cNvSpPr/>
            <p:nvPr/>
          </p:nvSpPr>
          <p:spPr>
            <a:xfrm>
              <a:off x="4747575" y="1804150"/>
              <a:ext cx="560800" cy="340450"/>
            </a:xfrm>
            <a:custGeom>
              <a:rect b="b" l="l" r="r" t="t"/>
              <a:pathLst>
                <a:path extrusionOk="0" h="13618" w="22432">
                  <a:moveTo>
                    <a:pt x="958" y="1"/>
                  </a:moveTo>
                  <a:cubicBezTo>
                    <a:pt x="880" y="1"/>
                    <a:pt x="813" y="19"/>
                    <a:pt x="759" y="51"/>
                  </a:cubicBezTo>
                  <a:lnTo>
                    <a:pt x="0" y="492"/>
                  </a:lnTo>
                  <a:cubicBezTo>
                    <a:pt x="64" y="460"/>
                    <a:pt x="133" y="442"/>
                    <a:pt x="209" y="442"/>
                  </a:cubicBezTo>
                  <a:cubicBezTo>
                    <a:pt x="306" y="442"/>
                    <a:pt x="415" y="472"/>
                    <a:pt x="539" y="541"/>
                  </a:cubicBezTo>
                  <a:lnTo>
                    <a:pt x="20913" y="12320"/>
                  </a:lnTo>
                  <a:cubicBezTo>
                    <a:pt x="21329" y="12564"/>
                    <a:pt x="21672" y="13152"/>
                    <a:pt x="21672" y="13617"/>
                  </a:cubicBezTo>
                  <a:lnTo>
                    <a:pt x="22431" y="13177"/>
                  </a:lnTo>
                  <a:cubicBezTo>
                    <a:pt x="22431" y="12711"/>
                    <a:pt x="22088" y="12124"/>
                    <a:pt x="21672" y="11879"/>
                  </a:cubicBezTo>
                  <a:lnTo>
                    <a:pt x="1298" y="100"/>
                  </a:lnTo>
                  <a:cubicBezTo>
                    <a:pt x="1174" y="31"/>
                    <a:pt x="1058" y="1"/>
                    <a:pt x="958" y="1"/>
                  </a:cubicBezTo>
                  <a:close/>
                </a:path>
              </a:pathLst>
            </a:custGeom>
            <a:solidFill>
              <a:srgbClr val="BFCE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g1d319155aba_0_207"/>
            <p:cNvSpPr/>
            <p:nvPr/>
          </p:nvSpPr>
          <p:spPr>
            <a:xfrm>
              <a:off x="4740825" y="1815025"/>
              <a:ext cx="548575" cy="769925"/>
            </a:xfrm>
            <a:custGeom>
              <a:rect b="b" l="l" r="r" t="t"/>
              <a:pathLst>
                <a:path extrusionOk="0" h="30797" w="21943">
                  <a:moveTo>
                    <a:pt x="470" y="0"/>
                  </a:moveTo>
                  <a:cubicBezTo>
                    <a:pt x="222" y="0"/>
                    <a:pt x="50" y="200"/>
                    <a:pt x="50" y="547"/>
                  </a:cubicBezTo>
                  <a:lnTo>
                    <a:pt x="1" y="17615"/>
                  </a:lnTo>
                  <a:cubicBezTo>
                    <a:pt x="1" y="18104"/>
                    <a:pt x="344" y="18692"/>
                    <a:pt x="760" y="18913"/>
                  </a:cubicBezTo>
                  <a:lnTo>
                    <a:pt x="21159" y="30691"/>
                  </a:lnTo>
                  <a:cubicBezTo>
                    <a:pt x="21280" y="30763"/>
                    <a:pt x="21395" y="30797"/>
                    <a:pt x="21498" y="30797"/>
                  </a:cubicBezTo>
                  <a:cubicBezTo>
                    <a:pt x="21746" y="30797"/>
                    <a:pt x="21918" y="30597"/>
                    <a:pt x="21918" y="30250"/>
                  </a:cubicBezTo>
                  <a:lnTo>
                    <a:pt x="21942" y="13182"/>
                  </a:lnTo>
                  <a:cubicBezTo>
                    <a:pt x="21942" y="12717"/>
                    <a:pt x="21599" y="12129"/>
                    <a:pt x="21183" y="11885"/>
                  </a:cubicBezTo>
                  <a:lnTo>
                    <a:pt x="809" y="106"/>
                  </a:lnTo>
                  <a:cubicBezTo>
                    <a:pt x="688" y="34"/>
                    <a:pt x="572" y="0"/>
                    <a:pt x="470" y="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g1d319155aba_0_207"/>
            <p:cNvSpPr/>
            <p:nvPr/>
          </p:nvSpPr>
          <p:spPr>
            <a:xfrm>
              <a:off x="4759825" y="1860525"/>
              <a:ext cx="510600" cy="678950"/>
            </a:xfrm>
            <a:custGeom>
              <a:rect b="b" l="l" r="r" t="t"/>
              <a:pathLst>
                <a:path extrusionOk="0" h="27158" w="20424">
                  <a:moveTo>
                    <a:pt x="49" y="0"/>
                  </a:moveTo>
                  <a:lnTo>
                    <a:pt x="0" y="15378"/>
                  </a:lnTo>
                  <a:lnTo>
                    <a:pt x="20399" y="27157"/>
                  </a:lnTo>
                  <a:lnTo>
                    <a:pt x="20423" y="1177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g1d319155aba_0_207"/>
            <p:cNvSpPr/>
            <p:nvPr/>
          </p:nvSpPr>
          <p:spPr>
            <a:xfrm>
              <a:off x="5269775" y="2593300"/>
              <a:ext cx="7375" cy="32475"/>
            </a:xfrm>
            <a:custGeom>
              <a:rect b="b" l="l" r="r" t="t"/>
              <a:pathLst>
                <a:path extrusionOk="0" h="1299" w="295">
                  <a:moveTo>
                    <a:pt x="294" y="1"/>
                  </a:moveTo>
                  <a:cubicBezTo>
                    <a:pt x="294" y="148"/>
                    <a:pt x="196" y="319"/>
                    <a:pt x="1" y="442"/>
                  </a:cubicBezTo>
                  <a:lnTo>
                    <a:pt x="1" y="1299"/>
                  </a:lnTo>
                  <a:cubicBezTo>
                    <a:pt x="196" y="1176"/>
                    <a:pt x="294" y="1029"/>
                    <a:pt x="294" y="883"/>
                  </a:cubicBezTo>
                  <a:lnTo>
                    <a:pt x="294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g1d319155aba_0_207"/>
            <p:cNvSpPr/>
            <p:nvPr/>
          </p:nvSpPr>
          <p:spPr>
            <a:xfrm>
              <a:off x="4866325" y="2816150"/>
              <a:ext cx="38000" cy="26050"/>
            </a:xfrm>
            <a:custGeom>
              <a:rect b="b" l="l" r="r" t="t"/>
              <a:pathLst>
                <a:path extrusionOk="0" h="1042" w="1520">
                  <a:moveTo>
                    <a:pt x="1" y="1"/>
                  </a:moveTo>
                  <a:lnTo>
                    <a:pt x="1" y="858"/>
                  </a:lnTo>
                  <a:cubicBezTo>
                    <a:pt x="209" y="980"/>
                    <a:pt x="485" y="1041"/>
                    <a:pt x="760" y="1041"/>
                  </a:cubicBezTo>
                  <a:cubicBezTo>
                    <a:pt x="1036" y="1041"/>
                    <a:pt x="1311" y="980"/>
                    <a:pt x="1519" y="858"/>
                  </a:cubicBezTo>
                  <a:lnTo>
                    <a:pt x="1519" y="1"/>
                  </a:lnTo>
                  <a:cubicBezTo>
                    <a:pt x="1311" y="111"/>
                    <a:pt x="1036" y="166"/>
                    <a:pt x="760" y="166"/>
                  </a:cubicBezTo>
                  <a:cubicBezTo>
                    <a:pt x="485" y="166"/>
                    <a:pt x="209" y="111"/>
                    <a:pt x="1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g1d319155aba_0_207"/>
            <p:cNvSpPr/>
            <p:nvPr/>
          </p:nvSpPr>
          <p:spPr>
            <a:xfrm>
              <a:off x="4349025" y="2510675"/>
              <a:ext cx="7975" cy="33075"/>
            </a:xfrm>
            <a:custGeom>
              <a:rect b="b" l="l" r="r" t="t"/>
              <a:pathLst>
                <a:path extrusionOk="0" h="1323" w="319">
                  <a:moveTo>
                    <a:pt x="1" y="0"/>
                  </a:moveTo>
                  <a:lnTo>
                    <a:pt x="1" y="882"/>
                  </a:lnTo>
                  <a:cubicBezTo>
                    <a:pt x="1" y="1029"/>
                    <a:pt x="99" y="1200"/>
                    <a:pt x="319" y="1322"/>
                  </a:cubicBezTo>
                  <a:lnTo>
                    <a:pt x="319" y="441"/>
                  </a:lnTo>
                  <a:cubicBezTo>
                    <a:pt x="99" y="318"/>
                    <a:pt x="1" y="172"/>
                    <a:pt x="1" y="0"/>
                  </a:cubicBezTo>
                  <a:close/>
                </a:path>
              </a:pathLst>
            </a:custGeom>
            <a:solidFill>
              <a:srgbClr val="8FA6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g1d319155aba_0_207"/>
            <p:cNvSpPr/>
            <p:nvPr/>
          </p:nvSpPr>
          <p:spPr>
            <a:xfrm>
              <a:off x="4904300" y="2604325"/>
              <a:ext cx="365500" cy="233275"/>
            </a:xfrm>
            <a:custGeom>
              <a:rect b="b" l="l" r="r" t="t"/>
              <a:pathLst>
                <a:path extrusionOk="0" h="9331" w="14620">
                  <a:moveTo>
                    <a:pt x="14620" y="1"/>
                  </a:moveTo>
                  <a:lnTo>
                    <a:pt x="0" y="8474"/>
                  </a:lnTo>
                  <a:lnTo>
                    <a:pt x="0" y="9331"/>
                  </a:lnTo>
                  <a:lnTo>
                    <a:pt x="14620" y="858"/>
                  </a:lnTo>
                  <a:lnTo>
                    <a:pt x="14620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g1d319155aba_0_207"/>
            <p:cNvSpPr/>
            <p:nvPr/>
          </p:nvSpPr>
          <p:spPr>
            <a:xfrm>
              <a:off x="4356975" y="2521675"/>
              <a:ext cx="509375" cy="315925"/>
            </a:xfrm>
            <a:custGeom>
              <a:rect b="b" l="l" r="r" t="t"/>
              <a:pathLst>
                <a:path extrusionOk="0" h="12637" w="20375">
                  <a:moveTo>
                    <a:pt x="1" y="1"/>
                  </a:moveTo>
                  <a:lnTo>
                    <a:pt x="1" y="882"/>
                  </a:lnTo>
                  <a:lnTo>
                    <a:pt x="20375" y="12637"/>
                  </a:lnTo>
                  <a:lnTo>
                    <a:pt x="20375" y="117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FA6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g1d319155aba_0_207"/>
            <p:cNvSpPr/>
            <p:nvPr/>
          </p:nvSpPr>
          <p:spPr>
            <a:xfrm>
              <a:off x="4346575" y="2283700"/>
              <a:ext cx="933625" cy="536600"/>
            </a:xfrm>
            <a:custGeom>
              <a:rect b="b" l="l" r="r" t="t"/>
              <a:pathLst>
                <a:path extrusionOk="0" h="21464" w="37345">
                  <a:moveTo>
                    <a:pt x="15774" y="0"/>
                  </a:moveTo>
                  <a:cubicBezTo>
                    <a:pt x="15502" y="0"/>
                    <a:pt x="15232" y="55"/>
                    <a:pt x="15036" y="166"/>
                  </a:cubicBezTo>
                  <a:lnTo>
                    <a:pt x="417" y="8638"/>
                  </a:lnTo>
                  <a:cubicBezTo>
                    <a:pt x="1" y="8883"/>
                    <a:pt x="1" y="9275"/>
                    <a:pt x="417" y="9520"/>
                  </a:cubicBezTo>
                  <a:lnTo>
                    <a:pt x="20791" y="21299"/>
                  </a:lnTo>
                  <a:cubicBezTo>
                    <a:pt x="20999" y="21409"/>
                    <a:pt x="21275" y="21464"/>
                    <a:pt x="21550" y="21464"/>
                  </a:cubicBezTo>
                  <a:cubicBezTo>
                    <a:pt x="21826" y="21464"/>
                    <a:pt x="22101" y="21409"/>
                    <a:pt x="22309" y="21299"/>
                  </a:cubicBezTo>
                  <a:lnTo>
                    <a:pt x="36929" y="12826"/>
                  </a:lnTo>
                  <a:cubicBezTo>
                    <a:pt x="37345" y="12581"/>
                    <a:pt x="37345" y="12189"/>
                    <a:pt x="36929" y="11944"/>
                  </a:cubicBezTo>
                  <a:lnTo>
                    <a:pt x="16530" y="166"/>
                  </a:lnTo>
                  <a:cubicBezTo>
                    <a:pt x="16322" y="55"/>
                    <a:pt x="16046" y="0"/>
                    <a:pt x="15774" y="0"/>
                  </a:cubicBezTo>
                  <a:close/>
                </a:path>
              </a:pathLst>
            </a:custGeom>
            <a:solidFill>
              <a:srgbClr val="BFCE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g1d319155aba_0_207"/>
            <p:cNvSpPr/>
            <p:nvPr/>
          </p:nvSpPr>
          <p:spPr>
            <a:xfrm>
              <a:off x="4547375" y="2526725"/>
              <a:ext cx="314100" cy="179725"/>
            </a:xfrm>
            <a:custGeom>
              <a:rect b="b" l="l" r="r" t="t"/>
              <a:pathLst>
                <a:path extrusionOk="0" h="7189" w="12564">
                  <a:moveTo>
                    <a:pt x="4458" y="1"/>
                  </a:moveTo>
                  <a:cubicBezTo>
                    <a:pt x="4323" y="1"/>
                    <a:pt x="4188" y="32"/>
                    <a:pt x="4090" y="93"/>
                  </a:cubicBezTo>
                  <a:lnTo>
                    <a:pt x="197" y="2321"/>
                  </a:lnTo>
                  <a:cubicBezTo>
                    <a:pt x="1" y="2444"/>
                    <a:pt x="1" y="2640"/>
                    <a:pt x="197" y="2762"/>
                  </a:cubicBezTo>
                  <a:lnTo>
                    <a:pt x="7714" y="7096"/>
                  </a:lnTo>
                  <a:cubicBezTo>
                    <a:pt x="7825" y="7158"/>
                    <a:pt x="7959" y="7188"/>
                    <a:pt x="8094" y="7188"/>
                  </a:cubicBezTo>
                  <a:cubicBezTo>
                    <a:pt x="8229" y="7188"/>
                    <a:pt x="8363" y="7158"/>
                    <a:pt x="8474" y="7096"/>
                  </a:cubicBezTo>
                  <a:lnTo>
                    <a:pt x="12343" y="4868"/>
                  </a:lnTo>
                  <a:cubicBezTo>
                    <a:pt x="12563" y="4745"/>
                    <a:pt x="12563" y="4550"/>
                    <a:pt x="12343" y="4427"/>
                  </a:cubicBezTo>
                  <a:lnTo>
                    <a:pt x="4825" y="93"/>
                  </a:lnTo>
                  <a:cubicBezTo>
                    <a:pt x="4727" y="32"/>
                    <a:pt x="4592" y="1"/>
                    <a:pt x="445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g1d319155aba_0_207"/>
            <p:cNvSpPr/>
            <p:nvPr/>
          </p:nvSpPr>
          <p:spPr>
            <a:xfrm>
              <a:off x="4731050" y="2321500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1" y="0"/>
                  </a:moveTo>
                  <a:lnTo>
                    <a:pt x="0" y="784"/>
                  </a:lnTo>
                  <a:lnTo>
                    <a:pt x="0" y="1004"/>
                  </a:lnTo>
                  <a:lnTo>
                    <a:pt x="1371" y="221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g1d319155aba_0_207"/>
            <p:cNvSpPr/>
            <p:nvPr/>
          </p:nvSpPr>
          <p:spPr>
            <a:xfrm>
              <a:off x="4697375" y="2321500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0" y="0"/>
                  </a:moveTo>
                  <a:lnTo>
                    <a:pt x="0" y="221"/>
                  </a:lnTo>
                  <a:lnTo>
                    <a:pt x="1347" y="1004"/>
                  </a:lnTo>
                  <a:lnTo>
                    <a:pt x="1347" y="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g1d319155aba_0_207"/>
            <p:cNvSpPr/>
            <p:nvPr/>
          </p:nvSpPr>
          <p:spPr>
            <a:xfrm>
              <a:off x="4697375" y="2301900"/>
              <a:ext cx="67975" cy="39200"/>
            </a:xfrm>
            <a:custGeom>
              <a:rect b="b" l="l" r="r" t="t"/>
              <a:pathLst>
                <a:path extrusionOk="0" h="1568" w="2719">
                  <a:moveTo>
                    <a:pt x="1372" y="1"/>
                  </a:moveTo>
                  <a:lnTo>
                    <a:pt x="0" y="784"/>
                  </a:lnTo>
                  <a:lnTo>
                    <a:pt x="1347" y="1568"/>
                  </a:lnTo>
                  <a:lnTo>
                    <a:pt x="2718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g1d319155aba_0_207"/>
            <p:cNvSpPr/>
            <p:nvPr/>
          </p:nvSpPr>
          <p:spPr>
            <a:xfrm>
              <a:off x="4774500" y="2346600"/>
              <a:ext cx="34325" cy="25125"/>
            </a:xfrm>
            <a:custGeom>
              <a:rect b="b" l="l" r="r" t="t"/>
              <a:pathLst>
                <a:path extrusionOk="0" h="1005" w="1373">
                  <a:moveTo>
                    <a:pt x="1372" y="0"/>
                  </a:moveTo>
                  <a:lnTo>
                    <a:pt x="1" y="784"/>
                  </a:lnTo>
                  <a:lnTo>
                    <a:pt x="1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g1d319155aba_0_207"/>
            <p:cNvSpPr/>
            <p:nvPr/>
          </p:nvSpPr>
          <p:spPr>
            <a:xfrm>
              <a:off x="4740825" y="2346600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1" y="0"/>
                  </a:moveTo>
                  <a:lnTo>
                    <a:pt x="1" y="221"/>
                  </a:lnTo>
                  <a:lnTo>
                    <a:pt x="1348" y="1004"/>
                  </a:lnTo>
                  <a:lnTo>
                    <a:pt x="1348" y="7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g1d319155aba_0_207"/>
            <p:cNvSpPr/>
            <p:nvPr/>
          </p:nvSpPr>
          <p:spPr>
            <a:xfrm>
              <a:off x="4740825" y="2327000"/>
              <a:ext cx="68000" cy="39200"/>
            </a:xfrm>
            <a:custGeom>
              <a:rect b="b" l="l" r="r" t="t"/>
              <a:pathLst>
                <a:path extrusionOk="0" h="1568" w="2720">
                  <a:moveTo>
                    <a:pt x="1372" y="1"/>
                  </a:moveTo>
                  <a:lnTo>
                    <a:pt x="1" y="784"/>
                  </a:lnTo>
                  <a:lnTo>
                    <a:pt x="1348" y="1568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g1d319155aba_0_207"/>
            <p:cNvSpPr/>
            <p:nvPr/>
          </p:nvSpPr>
          <p:spPr>
            <a:xfrm>
              <a:off x="4817975" y="2371075"/>
              <a:ext cx="34300" cy="25750"/>
            </a:xfrm>
            <a:custGeom>
              <a:rect b="b" l="l" r="r" t="t"/>
              <a:pathLst>
                <a:path extrusionOk="0" h="1030" w="1372">
                  <a:moveTo>
                    <a:pt x="1372" y="1"/>
                  </a:moveTo>
                  <a:lnTo>
                    <a:pt x="0" y="809"/>
                  </a:lnTo>
                  <a:lnTo>
                    <a:pt x="0" y="1029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g1d319155aba_0_207"/>
            <p:cNvSpPr/>
            <p:nvPr/>
          </p:nvSpPr>
          <p:spPr>
            <a:xfrm>
              <a:off x="4783700" y="2371700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0" y="0"/>
                  </a:moveTo>
                  <a:lnTo>
                    <a:pt x="0" y="221"/>
                  </a:lnTo>
                  <a:lnTo>
                    <a:pt x="1371" y="1004"/>
                  </a:lnTo>
                  <a:lnTo>
                    <a:pt x="1371" y="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g1d319155aba_0_207"/>
            <p:cNvSpPr/>
            <p:nvPr/>
          </p:nvSpPr>
          <p:spPr>
            <a:xfrm>
              <a:off x="4784300" y="2352100"/>
              <a:ext cx="67975" cy="39200"/>
            </a:xfrm>
            <a:custGeom>
              <a:rect b="b" l="l" r="r" t="t"/>
              <a:pathLst>
                <a:path extrusionOk="0" h="1568" w="2719">
                  <a:moveTo>
                    <a:pt x="1372" y="1"/>
                  </a:moveTo>
                  <a:lnTo>
                    <a:pt x="1" y="784"/>
                  </a:lnTo>
                  <a:lnTo>
                    <a:pt x="1347" y="1568"/>
                  </a:lnTo>
                  <a:lnTo>
                    <a:pt x="2719" y="760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g1d319155aba_0_207"/>
            <p:cNvSpPr/>
            <p:nvPr/>
          </p:nvSpPr>
          <p:spPr>
            <a:xfrm>
              <a:off x="4860825" y="2396175"/>
              <a:ext cx="34300" cy="25750"/>
            </a:xfrm>
            <a:custGeom>
              <a:rect b="b" l="l" r="r" t="t"/>
              <a:pathLst>
                <a:path extrusionOk="0" h="1030" w="1372">
                  <a:moveTo>
                    <a:pt x="1372" y="1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g1d319155aba_0_207"/>
            <p:cNvSpPr/>
            <p:nvPr/>
          </p:nvSpPr>
          <p:spPr>
            <a:xfrm>
              <a:off x="4827150" y="2396800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1" y="0"/>
                  </a:moveTo>
                  <a:lnTo>
                    <a:pt x="1" y="221"/>
                  </a:lnTo>
                  <a:lnTo>
                    <a:pt x="1348" y="1004"/>
                  </a:lnTo>
                  <a:lnTo>
                    <a:pt x="1348" y="7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g1d319155aba_0_207"/>
            <p:cNvSpPr/>
            <p:nvPr/>
          </p:nvSpPr>
          <p:spPr>
            <a:xfrm>
              <a:off x="4827150" y="2376600"/>
              <a:ext cx="67975" cy="39800"/>
            </a:xfrm>
            <a:custGeom>
              <a:rect b="b" l="l" r="r" t="t"/>
              <a:pathLst>
                <a:path extrusionOk="0" h="1592" w="2719">
                  <a:moveTo>
                    <a:pt x="1372" y="0"/>
                  </a:moveTo>
                  <a:lnTo>
                    <a:pt x="1" y="808"/>
                  </a:lnTo>
                  <a:lnTo>
                    <a:pt x="1348" y="1592"/>
                  </a:lnTo>
                  <a:lnTo>
                    <a:pt x="2719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g1d319155aba_0_207"/>
            <p:cNvSpPr/>
            <p:nvPr/>
          </p:nvSpPr>
          <p:spPr>
            <a:xfrm>
              <a:off x="4904300" y="2421275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2" y="1"/>
                  </a:moveTo>
                  <a:lnTo>
                    <a:pt x="0" y="785"/>
                  </a:lnTo>
                  <a:lnTo>
                    <a:pt x="0" y="1005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g1d319155aba_0_207"/>
            <p:cNvSpPr/>
            <p:nvPr/>
          </p:nvSpPr>
          <p:spPr>
            <a:xfrm>
              <a:off x="4870625" y="2421900"/>
              <a:ext cx="33700" cy="24500"/>
            </a:xfrm>
            <a:custGeom>
              <a:rect b="b" l="l" r="r" t="t"/>
              <a:pathLst>
                <a:path extrusionOk="0" h="980" w="1348">
                  <a:moveTo>
                    <a:pt x="0" y="0"/>
                  </a:moveTo>
                  <a:lnTo>
                    <a:pt x="0" y="221"/>
                  </a:lnTo>
                  <a:lnTo>
                    <a:pt x="1347" y="980"/>
                  </a:lnTo>
                  <a:lnTo>
                    <a:pt x="1347" y="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g1d319155aba_0_207"/>
            <p:cNvSpPr/>
            <p:nvPr/>
          </p:nvSpPr>
          <p:spPr>
            <a:xfrm>
              <a:off x="4870625" y="2401700"/>
              <a:ext cx="67975" cy="39200"/>
            </a:xfrm>
            <a:custGeom>
              <a:rect b="b" l="l" r="r" t="t"/>
              <a:pathLst>
                <a:path extrusionOk="0" h="1568" w="2719">
                  <a:moveTo>
                    <a:pt x="1372" y="0"/>
                  </a:moveTo>
                  <a:lnTo>
                    <a:pt x="0" y="808"/>
                  </a:lnTo>
                  <a:lnTo>
                    <a:pt x="1347" y="1568"/>
                  </a:lnTo>
                  <a:lnTo>
                    <a:pt x="2719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g1d319155aba_0_207"/>
            <p:cNvSpPr/>
            <p:nvPr/>
          </p:nvSpPr>
          <p:spPr>
            <a:xfrm>
              <a:off x="4947750" y="2446375"/>
              <a:ext cx="34325" cy="25125"/>
            </a:xfrm>
            <a:custGeom>
              <a:rect b="b" l="l" r="r" t="t"/>
              <a:pathLst>
                <a:path extrusionOk="0" h="1005" w="1373">
                  <a:moveTo>
                    <a:pt x="1372" y="1"/>
                  </a:moveTo>
                  <a:lnTo>
                    <a:pt x="1" y="785"/>
                  </a:lnTo>
                  <a:lnTo>
                    <a:pt x="1" y="1005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g1d319155aba_0_207"/>
            <p:cNvSpPr/>
            <p:nvPr/>
          </p:nvSpPr>
          <p:spPr>
            <a:xfrm>
              <a:off x="4913475" y="2446375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" y="1"/>
                  </a:moveTo>
                  <a:lnTo>
                    <a:pt x="1" y="221"/>
                  </a:lnTo>
                  <a:lnTo>
                    <a:pt x="1372" y="1005"/>
                  </a:lnTo>
                  <a:lnTo>
                    <a:pt x="1372" y="7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g1d319155aba_0_207"/>
            <p:cNvSpPr/>
            <p:nvPr/>
          </p:nvSpPr>
          <p:spPr>
            <a:xfrm>
              <a:off x="4913475" y="2426800"/>
              <a:ext cx="68600" cy="39200"/>
            </a:xfrm>
            <a:custGeom>
              <a:rect b="b" l="l" r="r" t="t"/>
              <a:pathLst>
                <a:path extrusionOk="0" h="1568" w="2744">
                  <a:moveTo>
                    <a:pt x="1372" y="0"/>
                  </a:moveTo>
                  <a:lnTo>
                    <a:pt x="1" y="784"/>
                  </a:lnTo>
                  <a:lnTo>
                    <a:pt x="1372" y="1568"/>
                  </a:lnTo>
                  <a:lnTo>
                    <a:pt x="2743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g1d319155aba_0_207"/>
            <p:cNvSpPr/>
            <p:nvPr/>
          </p:nvSpPr>
          <p:spPr>
            <a:xfrm>
              <a:off x="4990625" y="2471475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1" y="1"/>
                  </a:moveTo>
                  <a:lnTo>
                    <a:pt x="0" y="785"/>
                  </a:lnTo>
                  <a:lnTo>
                    <a:pt x="0" y="1005"/>
                  </a:lnTo>
                  <a:lnTo>
                    <a:pt x="1371" y="19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g1d319155aba_0_207"/>
            <p:cNvSpPr/>
            <p:nvPr/>
          </p:nvSpPr>
          <p:spPr>
            <a:xfrm>
              <a:off x="4956950" y="2471475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0" y="1"/>
                  </a:moveTo>
                  <a:lnTo>
                    <a:pt x="0" y="221"/>
                  </a:lnTo>
                  <a:lnTo>
                    <a:pt x="1347" y="1005"/>
                  </a:lnTo>
                  <a:lnTo>
                    <a:pt x="1347" y="7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g1d319155aba_0_207"/>
            <p:cNvSpPr/>
            <p:nvPr/>
          </p:nvSpPr>
          <p:spPr>
            <a:xfrm>
              <a:off x="4956950" y="2451900"/>
              <a:ext cx="67975" cy="39200"/>
            </a:xfrm>
            <a:custGeom>
              <a:rect b="b" l="l" r="r" t="t"/>
              <a:pathLst>
                <a:path extrusionOk="0" h="1568" w="2719">
                  <a:moveTo>
                    <a:pt x="1372" y="0"/>
                  </a:moveTo>
                  <a:lnTo>
                    <a:pt x="0" y="784"/>
                  </a:lnTo>
                  <a:lnTo>
                    <a:pt x="1347" y="1568"/>
                  </a:lnTo>
                  <a:lnTo>
                    <a:pt x="2718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g1d319155aba_0_207"/>
            <p:cNvSpPr/>
            <p:nvPr/>
          </p:nvSpPr>
          <p:spPr>
            <a:xfrm>
              <a:off x="5034075" y="2495975"/>
              <a:ext cx="34300" cy="25725"/>
            </a:xfrm>
            <a:custGeom>
              <a:rect b="b" l="l" r="r" t="t"/>
              <a:pathLst>
                <a:path extrusionOk="0" h="1029" w="1372">
                  <a:moveTo>
                    <a:pt x="1372" y="0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g1d319155aba_0_207"/>
            <p:cNvSpPr/>
            <p:nvPr/>
          </p:nvSpPr>
          <p:spPr>
            <a:xfrm>
              <a:off x="5000400" y="2496575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1" y="1"/>
                  </a:moveTo>
                  <a:lnTo>
                    <a:pt x="1" y="221"/>
                  </a:lnTo>
                  <a:lnTo>
                    <a:pt x="1348" y="1005"/>
                  </a:lnTo>
                  <a:lnTo>
                    <a:pt x="1348" y="7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g1d319155aba_0_207"/>
            <p:cNvSpPr/>
            <p:nvPr/>
          </p:nvSpPr>
          <p:spPr>
            <a:xfrm>
              <a:off x="5000400" y="2476375"/>
              <a:ext cx="67975" cy="39825"/>
            </a:xfrm>
            <a:custGeom>
              <a:rect b="b" l="l" r="r" t="t"/>
              <a:pathLst>
                <a:path extrusionOk="0" h="1593" w="2719">
                  <a:moveTo>
                    <a:pt x="1372" y="1"/>
                  </a:moveTo>
                  <a:lnTo>
                    <a:pt x="1" y="809"/>
                  </a:lnTo>
                  <a:lnTo>
                    <a:pt x="1348" y="1593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g1d319155aba_0_207"/>
            <p:cNvSpPr/>
            <p:nvPr/>
          </p:nvSpPr>
          <p:spPr>
            <a:xfrm>
              <a:off x="5077550" y="2521075"/>
              <a:ext cx="34300" cy="25725"/>
            </a:xfrm>
            <a:custGeom>
              <a:rect b="b" l="l" r="r" t="t"/>
              <a:pathLst>
                <a:path extrusionOk="0" h="1029" w="1372">
                  <a:moveTo>
                    <a:pt x="1372" y="0"/>
                  </a:moveTo>
                  <a:lnTo>
                    <a:pt x="0" y="809"/>
                  </a:lnTo>
                  <a:lnTo>
                    <a:pt x="0" y="1029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g1d319155aba_0_207"/>
            <p:cNvSpPr/>
            <p:nvPr/>
          </p:nvSpPr>
          <p:spPr>
            <a:xfrm>
              <a:off x="5043275" y="2521675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0" y="1"/>
                  </a:moveTo>
                  <a:lnTo>
                    <a:pt x="0" y="221"/>
                  </a:lnTo>
                  <a:lnTo>
                    <a:pt x="1371" y="1005"/>
                  </a:lnTo>
                  <a:lnTo>
                    <a:pt x="1371" y="7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g1d319155aba_0_207"/>
            <p:cNvSpPr/>
            <p:nvPr/>
          </p:nvSpPr>
          <p:spPr>
            <a:xfrm>
              <a:off x="5043275" y="2501475"/>
              <a:ext cx="68575" cy="39825"/>
            </a:xfrm>
            <a:custGeom>
              <a:rect b="b" l="l" r="r" t="t"/>
              <a:pathLst>
                <a:path extrusionOk="0" h="1593" w="2743">
                  <a:moveTo>
                    <a:pt x="1371" y="1"/>
                  </a:moveTo>
                  <a:lnTo>
                    <a:pt x="0" y="809"/>
                  </a:lnTo>
                  <a:lnTo>
                    <a:pt x="1371" y="1593"/>
                  </a:lnTo>
                  <a:lnTo>
                    <a:pt x="2743" y="784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g1d319155aba_0_207"/>
            <p:cNvSpPr/>
            <p:nvPr/>
          </p:nvSpPr>
          <p:spPr>
            <a:xfrm>
              <a:off x="5120400" y="2546175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2" y="0"/>
                  </a:moveTo>
                  <a:lnTo>
                    <a:pt x="0" y="784"/>
                  </a:lnTo>
                  <a:lnTo>
                    <a:pt x="0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g1d319155aba_0_207"/>
            <p:cNvSpPr/>
            <p:nvPr/>
          </p:nvSpPr>
          <p:spPr>
            <a:xfrm>
              <a:off x="5086725" y="2546775"/>
              <a:ext cx="33700" cy="24525"/>
            </a:xfrm>
            <a:custGeom>
              <a:rect b="b" l="l" r="r" t="t"/>
              <a:pathLst>
                <a:path extrusionOk="0" h="981" w="1348">
                  <a:moveTo>
                    <a:pt x="1" y="1"/>
                  </a:moveTo>
                  <a:lnTo>
                    <a:pt x="1" y="221"/>
                  </a:lnTo>
                  <a:lnTo>
                    <a:pt x="1347" y="980"/>
                  </a:lnTo>
                  <a:lnTo>
                    <a:pt x="1347" y="7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g1d319155aba_0_207"/>
            <p:cNvSpPr/>
            <p:nvPr/>
          </p:nvSpPr>
          <p:spPr>
            <a:xfrm>
              <a:off x="5086725" y="2526575"/>
              <a:ext cx="67975" cy="39225"/>
            </a:xfrm>
            <a:custGeom>
              <a:rect b="b" l="l" r="r" t="t"/>
              <a:pathLst>
                <a:path extrusionOk="0" h="1569" w="2719">
                  <a:moveTo>
                    <a:pt x="1372" y="1"/>
                  </a:moveTo>
                  <a:lnTo>
                    <a:pt x="1" y="809"/>
                  </a:lnTo>
                  <a:lnTo>
                    <a:pt x="1347" y="1568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g1d319155aba_0_207"/>
            <p:cNvSpPr/>
            <p:nvPr/>
          </p:nvSpPr>
          <p:spPr>
            <a:xfrm>
              <a:off x="5207325" y="2596375"/>
              <a:ext cx="34325" cy="25125"/>
            </a:xfrm>
            <a:custGeom>
              <a:rect b="b" l="l" r="r" t="t"/>
              <a:pathLst>
                <a:path extrusionOk="0" h="1005" w="1373">
                  <a:moveTo>
                    <a:pt x="1372" y="0"/>
                  </a:moveTo>
                  <a:lnTo>
                    <a:pt x="1" y="784"/>
                  </a:lnTo>
                  <a:lnTo>
                    <a:pt x="1" y="1004"/>
                  </a:lnTo>
                  <a:lnTo>
                    <a:pt x="1372" y="196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g1d319155aba_0_207"/>
            <p:cNvSpPr/>
            <p:nvPr/>
          </p:nvSpPr>
          <p:spPr>
            <a:xfrm>
              <a:off x="5130200" y="2571275"/>
              <a:ext cx="77150" cy="50225"/>
            </a:xfrm>
            <a:custGeom>
              <a:rect b="b" l="l" r="r" t="t"/>
              <a:pathLst>
                <a:path extrusionOk="0" h="2009" w="3086">
                  <a:moveTo>
                    <a:pt x="0" y="0"/>
                  </a:moveTo>
                  <a:lnTo>
                    <a:pt x="0" y="221"/>
                  </a:lnTo>
                  <a:lnTo>
                    <a:pt x="3086" y="2008"/>
                  </a:lnTo>
                  <a:lnTo>
                    <a:pt x="3086" y="1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g1d319155aba_0_207"/>
            <p:cNvSpPr/>
            <p:nvPr/>
          </p:nvSpPr>
          <p:spPr>
            <a:xfrm>
              <a:off x="5130200" y="2551675"/>
              <a:ext cx="111450" cy="64325"/>
            </a:xfrm>
            <a:custGeom>
              <a:rect b="b" l="l" r="r" t="t"/>
              <a:pathLst>
                <a:path extrusionOk="0" h="2573" w="4458">
                  <a:moveTo>
                    <a:pt x="1372" y="1"/>
                  </a:moveTo>
                  <a:lnTo>
                    <a:pt x="0" y="784"/>
                  </a:lnTo>
                  <a:lnTo>
                    <a:pt x="3086" y="2572"/>
                  </a:lnTo>
                  <a:lnTo>
                    <a:pt x="4457" y="1788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g1d319155aba_0_207"/>
            <p:cNvSpPr/>
            <p:nvPr/>
          </p:nvSpPr>
          <p:spPr>
            <a:xfrm>
              <a:off x="4731050" y="2371700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1" y="0"/>
                  </a:moveTo>
                  <a:lnTo>
                    <a:pt x="0" y="808"/>
                  </a:lnTo>
                  <a:lnTo>
                    <a:pt x="0" y="1004"/>
                  </a:lnTo>
                  <a:lnTo>
                    <a:pt x="1371" y="221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g1d319155aba_0_207"/>
            <p:cNvSpPr/>
            <p:nvPr/>
          </p:nvSpPr>
          <p:spPr>
            <a:xfrm>
              <a:off x="4653900" y="2347200"/>
              <a:ext cx="77175" cy="49625"/>
            </a:xfrm>
            <a:custGeom>
              <a:rect b="b" l="l" r="r" t="t"/>
              <a:pathLst>
                <a:path extrusionOk="0" h="1985" w="3087">
                  <a:moveTo>
                    <a:pt x="1" y="1"/>
                  </a:moveTo>
                  <a:lnTo>
                    <a:pt x="1" y="221"/>
                  </a:lnTo>
                  <a:lnTo>
                    <a:pt x="3086" y="1984"/>
                  </a:lnTo>
                  <a:lnTo>
                    <a:pt x="3086" y="17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g1d319155aba_0_207"/>
            <p:cNvSpPr/>
            <p:nvPr/>
          </p:nvSpPr>
          <p:spPr>
            <a:xfrm>
              <a:off x="4653900" y="2327000"/>
              <a:ext cx="111450" cy="64925"/>
            </a:xfrm>
            <a:custGeom>
              <a:rect b="b" l="l" r="r" t="t"/>
              <a:pathLst>
                <a:path extrusionOk="0" h="2597" w="4458">
                  <a:moveTo>
                    <a:pt x="1372" y="1"/>
                  </a:moveTo>
                  <a:lnTo>
                    <a:pt x="1" y="809"/>
                  </a:lnTo>
                  <a:lnTo>
                    <a:pt x="3086" y="2596"/>
                  </a:lnTo>
                  <a:lnTo>
                    <a:pt x="4457" y="1788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g1d319155aba_0_207"/>
            <p:cNvSpPr/>
            <p:nvPr/>
          </p:nvSpPr>
          <p:spPr>
            <a:xfrm>
              <a:off x="4773900" y="2396800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2" y="0"/>
                  </a:moveTo>
                  <a:lnTo>
                    <a:pt x="0" y="784"/>
                  </a:lnTo>
                  <a:lnTo>
                    <a:pt x="0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g1d319155aba_0_207"/>
            <p:cNvSpPr/>
            <p:nvPr/>
          </p:nvSpPr>
          <p:spPr>
            <a:xfrm>
              <a:off x="4740225" y="2397400"/>
              <a:ext cx="33700" cy="24525"/>
            </a:xfrm>
            <a:custGeom>
              <a:rect b="b" l="l" r="r" t="t"/>
              <a:pathLst>
                <a:path extrusionOk="0" h="981" w="1348">
                  <a:moveTo>
                    <a:pt x="0" y="1"/>
                  </a:moveTo>
                  <a:lnTo>
                    <a:pt x="0" y="197"/>
                  </a:lnTo>
                  <a:lnTo>
                    <a:pt x="1347" y="980"/>
                  </a:lnTo>
                  <a:lnTo>
                    <a:pt x="1347" y="7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g1d319155aba_0_207"/>
            <p:cNvSpPr/>
            <p:nvPr/>
          </p:nvSpPr>
          <p:spPr>
            <a:xfrm>
              <a:off x="4740225" y="2377200"/>
              <a:ext cx="67975" cy="39200"/>
            </a:xfrm>
            <a:custGeom>
              <a:rect b="b" l="l" r="r" t="t"/>
              <a:pathLst>
                <a:path extrusionOk="0" h="1568" w="2719">
                  <a:moveTo>
                    <a:pt x="1372" y="1"/>
                  </a:moveTo>
                  <a:lnTo>
                    <a:pt x="0" y="809"/>
                  </a:lnTo>
                  <a:lnTo>
                    <a:pt x="1347" y="1568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g1d319155aba_0_207"/>
            <p:cNvSpPr/>
            <p:nvPr/>
          </p:nvSpPr>
          <p:spPr>
            <a:xfrm>
              <a:off x="4817350" y="2421900"/>
              <a:ext cx="34325" cy="25125"/>
            </a:xfrm>
            <a:custGeom>
              <a:rect b="b" l="l" r="r" t="t"/>
              <a:pathLst>
                <a:path extrusionOk="0" h="1005" w="1373">
                  <a:moveTo>
                    <a:pt x="1372" y="0"/>
                  </a:moveTo>
                  <a:lnTo>
                    <a:pt x="1" y="784"/>
                  </a:lnTo>
                  <a:lnTo>
                    <a:pt x="1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g1d319155aba_0_207"/>
            <p:cNvSpPr/>
            <p:nvPr/>
          </p:nvSpPr>
          <p:spPr>
            <a:xfrm>
              <a:off x="4783700" y="2421900"/>
              <a:ext cx="33675" cy="25125"/>
            </a:xfrm>
            <a:custGeom>
              <a:rect b="b" l="l" r="r" t="t"/>
              <a:pathLst>
                <a:path extrusionOk="0" h="1005" w="1347">
                  <a:moveTo>
                    <a:pt x="0" y="0"/>
                  </a:moveTo>
                  <a:lnTo>
                    <a:pt x="0" y="221"/>
                  </a:lnTo>
                  <a:lnTo>
                    <a:pt x="1347" y="1004"/>
                  </a:lnTo>
                  <a:lnTo>
                    <a:pt x="1347" y="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g1d319155aba_0_207"/>
            <p:cNvSpPr/>
            <p:nvPr/>
          </p:nvSpPr>
          <p:spPr>
            <a:xfrm>
              <a:off x="4783700" y="2402300"/>
              <a:ext cx="67975" cy="39200"/>
            </a:xfrm>
            <a:custGeom>
              <a:rect b="b" l="l" r="r" t="t"/>
              <a:pathLst>
                <a:path extrusionOk="0" h="1568" w="2719">
                  <a:moveTo>
                    <a:pt x="1371" y="1"/>
                  </a:moveTo>
                  <a:lnTo>
                    <a:pt x="0" y="784"/>
                  </a:lnTo>
                  <a:lnTo>
                    <a:pt x="1347" y="1568"/>
                  </a:lnTo>
                  <a:lnTo>
                    <a:pt x="2718" y="784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g1d319155aba_0_207"/>
            <p:cNvSpPr/>
            <p:nvPr/>
          </p:nvSpPr>
          <p:spPr>
            <a:xfrm>
              <a:off x="4860825" y="2446375"/>
              <a:ext cx="34300" cy="25750"/>
            </a:xfrm>
            <a:custGeom>
              <a:rect b="b" l="l" r="r" t="t"/>
              <a:pathLst>
                <a:path extrusionOk="0" h="1030" w="1372">
                  <a:moveTo>
                    <a:pt x="1372" y="1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47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g1d319155aba_0_207"/>
            <p:cNvSpPr/>
            <p:nvPr/>
          </p:nvSpPr>
          <p:spPr>
            <a:xfrm>
              <a:off x="4826550" y="2447000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0" y="0"/>
                  </a:moveTo>
                  <a:lnTo>
                    <a:pt x="0" y="221"/>
                  </a:lnTo>
                  <a:lnTo>
                    <a:pt x="1372" y="1004"/>
                  </a:lnTo>
                  <a:lnTo>
                    <a:pt x="1372" y="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g1d319155aba_0_207"/>
            <p:cNvSpPr/>
            <p:nvPr/>
          </p:nvSpPr>
          <p:spPr>
            <a:xfrm>
              <a:off x="4826550" y="2427400"/>
              <a:ext cx="68575" cy="39200"/>
            </a:xfrm>
            <a:custGeom>
              <a:rect b="b" l="l" r="r" t="t"/>
              <a:pathLst>
                <a:path extrusionOk="0" h="1568" w="2743">
                  <a:moveTo>
                    <a:pt x="1372" y="1"/>
                  </a:moveTo>
                  <a:lnTo>
                    <a:pt x="0" y="784"/>
                  </a:lnTo>
                  <a:lnTo>
                    <a:pt x="1372" y="1568"/>
                  </a:lnTo>
                  <a:lnTo>
                    <a:pt x="2743" y="760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g1d319155aba_0_207"/>
            <p:cNvSpPr/>
            <p:nvPr/>
          </p:nvSpPr>
          <p:spPr>
            <a:xfrm>
              <a:off x="4903675" y="2471475"/>
              <a:ext cx="34325" cy="25750"/>
            </a:xfrm>
            <a:custGeom>
              <a:rect b="b" l="l" r="r" t="t"/>
              <a:pathLst>
                <a:path extrusionOk="0" h="1030" w="1373">
                  <a:moveTo>
                    <a:pt x="1372" y="1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g1d319155aba_0_207"/>
            <p:cNvSpPr/>
            <p:nvPr/>
          </p:nvSpPr>
          <p:spPr>
            <a:xfrm>
              <a:off x="4870000" y="2472100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1" y="0"/>
                  </a:moveTo>
                  <a:lnTo>
                    <a:pt x="1" y="221"/>
                  </a:lnTo>
                  <a:lnTo>
                    <a:pt x="1348" y="1004"/>
                  </a:lnTo>
                  <a:lnTo>
                    <a:pt x="1348" y="7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g1d319155aba_0_207"/>
            <p:cNvSpPr/>
            <p:nvPr/>
          </p:nvSpPr>
          <p:spPr>
            <a:xfrm>
              <a:off x="4870000" y="2451900"/>
              <a:ext cx="68000" cy="39800"/>
            </a:xfrm>
            <a:custGeom>
              <a:rect b="b" l="l" r="r" t="t"/>
              <a:pathLst>
                <a:path extrusionOk="0" h="1592" w="2720">
                  <a:moveTo>
                    <a:pt x="1372" y="0"/>
                  </a:moveTo>
                  <a:lnTo>
                    <a:pt x="1" y="808"/>
                  </a:lnTo>
                  <a:lnTo>
                    <a:pt x="1348" y="1592"/>
                  </a:lnTo>
                  <a:lnTo>
                    <a:pt x="2719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g1d319155aba_0_207"/>
            <p:cNvSpPr/>
            <p:nvPr/>
          </p:nvSpPr>
          <p:spPr>
            <a:xfrm>
              <a:off x="4947150" y="2496575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2" y="1"/>
                  </a:moveTo>
                  <a:lnTo>
                    <a:pt x="0" y="785"/>
                  </a:lnTo>
                  <a:lnTo>
                    <a:pt x="0" y="1005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g1d319155aba_0_207"/>
            <p:cNvSpPr/>
            <p:nvPr/>
          </p:nvSpPr>
          <p:spPr>
            <a:xfrm>
              <a:off x="4913475" y="2497200"/>
              <a:ext cx="33700" cy="24500"/>
            </a:xfrm>
            <a:custGeom>
              <a:rect b="b" l="l" r="r" t="t"/>
              <a:pathLst>
                <a:path extrusionOk="0" h="980" w="1348">
                  <a:moveTo>
                    <a:pt x="1" y="0"/>
                  </a:moveTo>
                  <a:lnTo>
                    <a:pt x="1" y="221"/>
                  </a:lnTo>
                  <a:lnTo>
                    <a:pt x="1347" y="980"/>
                  </a:lnTo>
                  <a:lnTo>
                    <a:pt x="1347" y="7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g1d319155aba_0_207"/>
            <p:cNvSpPr/>
            <p:nvPr/>
          </p:nvSpPr>
          <p:spPr>
            <a:xfrm>
              <a:off x="4913475" y="2477000"/>
              <a:ext cx="67975" cy="39200"/>
            </a:xfrm>
            <a:custGeom>
              <a:rect b="b" l="l" r="r" t="t"/>
              <a:pathLst>
                <a:path extrusionOk="0" h="1568" w="2719">
                  <a:moveTo>
                    <a:pt x="1372" y="0"/>
                  </a:moveTo>
                  <a:lnTo>
                    <a:pt x="1" y="808"/>
                  </a:lnTo>
                  <a:lnTo>
                    <a:pt x="1347" y="1568"/>
                  </a:lnTo>
                  <a:lnTo>
                    <a:pt x="2719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g1d319155aba_0_207"/>
            <p:cNvSpPr/>
            <p:nvPr/>
          </p:nvSpPr>
          <p:spPr>
            <a:xfrm>
              <a:off x="4990625" y="2521675"/>
              <a:ext cx="33675" cy="25125"/>
            </a:xfrm>
            <a:custGeom>
              <a:rect b="b" l="l" r="r" t="t"/>
              <a:pathLst>
                <a:path extrusionOk="0" h="1005" w="1347">
                  <a:moveTo>
                    <a:pt x="1347" y="1"/>
                  </a:moveTo>
                  <a:lnTo>
                    <a:pt x="0" y="785"/>
                  </a:lnTo>
                  <a:lnTo>
                    <a:pt x="0" y="1005"/>
                  </a:lnTo>
                  <a:lnTo>
                    <a:pt x="1347" y="221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g1d319155aba_0_207"/>
            <p:cNvSpPr/>
            <p:nvPr/>
          </p:nvSpPr>
          <p:spPr>
            <a:xfrm>
              <a:off x="4956325" y="2521675"/>
              <a:ext cx="34325" cy="25125"/>
            </a:xfrm>
            <a:custGeom>
              <a:rect b="b" l="l" r="r" t="t"/>
              <a:pathLst>
                <a:path extrusionOk="0" h="1005" w="1373">
                  <a:moveTo>
                    <a:pt x="1" y="1"/>
                  </a:moveTo>
                  <a:lnTo>
                    <a:pt x="1" y="221"/>
                  </a:lnTo>
                  <a:lnTo>
                    <a:pt x="1372" y="1005"/>
                  </a:lnTo>
                  <a:lnTo>
                    <a:pt x="1372" y="7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g1d319155aba_0_207"/>
            <p:cNvSpPr/>
            <p:nvPr/>
          </p:nvSpPr>
          <p:spPr>
            <a:xfrm>
              <a:off x="4956325" y="2502100"/>
              <a:ext cx="67975" cy="39200"/>
            </a:xfrm>
            <a:custGeom>
              <a:rect b="b" l="l" r="r" t="t"/>
              <a:pathLst>
                <a:path extrusionOk="0" h="1568" w="2719">
                  <a:moveTo>
                    <a:pt x="1372" y="0"/>
                  </a:moveTo>
                  <a:lnTo>
                    <a:pt x="1" y="784"/>
                  </a:lnTo>
                  <a:lnTo>
                    <a:pt x="1372" y="1568"/>
                  </a:lnTo>
                  <a:lnTo>
                    <a:pt x="2719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g1d319155aba_0_207"/>
            <p:cNvSpPr/>
            <p:nvPr/>
          </p:nvSpPr>
          <p:spPr>
            <a:xfrm>
              <a:off x="5033475" y="2546775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2" y="1"/>
                  </a:moveTo>
                  <a:lnTo>
                    <a:pt x="0" y="785"/>
                  </a:lnTo>
                  <a:lnTo>
                    <a:pt x="0" y="1005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g1d319155aba_0_207"/>
            <p:cNvSpPr/>
            <p:nvPr/>
          </p:nvSpPr>
          <p:spPr>
            <a:xfrm>
              <a:off x="4999800" y="2546775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0" y="1"/>
                  </a:moveTo>
                  <a:lnTo>
                    <a:pt x="0" y="221"/>
                  </a:lnTo>
                  <a:lnTo>
                    <a:pt x="1347" y="1005"/>
                  </a:lnTo>
                  <a:lnTo>
                    <a:pt x="1347" y="7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g1d319155aba_0_207"/>
            <p:cNvSpPr/>
            <p:nvPr/>
          </p:nvSpPr>
          <p:spPr>
            <a:xfrm>
              <a:off x="4999800" y="2527200"/>
              <a:ext cx="67975" cy="39200"/>
            </a:xfrm>
            <a:custGeom>
              <a:rect b="b" l="l" r="r" t="t"/>
              <a:pathLst>
                <a:path extrusionOk="0" h="1568" w="2719">
                  <a:moveTo>
                    <a:pt x="1372" y="0"/>
                  </a:moveTo>
                  <a:lnTo>
                    <a:pt x="0" y="784"/>
                  </a:lnTo>
                  <a:lnTo>
                    <a:pt x="1347" y="1568"/>
                  </a:lnTo>
                  <a:lnTo>
                    <a:pt x="2719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g1d319155aba_0_207"/>
            <p:cNvSpPr/>
            <p:nvPr/>
          </p:nvSpPr>
          <p:spPr>
            <a:xfrm>
              <a:off x="5076925" y="2571275"/>
              <a:ext cx="34325" cy="25725"/>
            </a:xfrm>
            <a:custGeom>
              <a:rect b="b" l="l" r="r" t="t"/>
              <a:pathLst>
                <a:path extrusionOk="0" h="1029" w="1373">
                  <a:moveTo>
                    <a:pt x="1372" y="0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g1d319155aba_0_207"/>
            <p:cNvSpPr/>
            <p:nvPr/>
          </p:nvSpPr>
          <p:spPr>
            <a:xfrm>
              <a:off x="5043275" y="2571875"/>
              <a:ext cx="33675" cy="25125"/>
            </a:xfrm>
            <a:custGeom>
              <a:rect b="b" l="l" r="r" t="t"/>
              <a:pathLst>
                <a:path extrusionOk="0" h="1005" w="1347">
                  <a:moveTo>
                    <a:pt x="0" y="1"/>
                  </a:moveTo>
                  <a:lnTo>
                    <a:pt x="0" y="221"/>
                  </a:lnTo>
                  <a:lnTo>
                    <a:pt x="1347" y="1005"/>
                  </a:lnTo>
                  <a:lnTo>
                    <a:pt x="1347" y="7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g1d319155aba_0_207"/>
            <p:cNvSpPr/>
            <p:nvPr/>
          </p:nvSpPr>
          <p:spPr>
            <a:xfrm>
              <a:off x="5043275" y="2552300"/>
              <a:ext cx="67975" cy="39200"/>
            </a:xfrm>
            <a:custGeom>
              <a:rect b="b" l="l" r="r" t="t"/>
              <a:pathLst>
                <a:path extrusionOk="0" h="1568" w="2719">
                  <a:moveTo>
                    <a:pt x="1371" y="0"/>
                  </a:moveTo>
                  <a:lnTo>
                    <a:pt x="0" y="784"/>
                  </a:lnTo>
                  <a:lnTo>
                    <a:pt x="1347" y="1568"/>
                  </a:lnTo>
                  <a:lnTo>
                    <a:pt x="2718" y="759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g1d319155aba_0_207"/>
            <p:cNvSpPr/>
            <p:nvPr/>
          </p:nvSpPr>
          <p:spPr>
            <a:xfrm>
              <a:off x="5120400" y="2596375"/>
              <a:ext cx="33700" cy="25725"/>
            </a:xfrm>
            <a:custGeom>
              <a:rect b="b" l="l" r="r" t="t"/>
              <a:pathLst>
                <a:path extrusionOk="0" h="1029" w="1348">
                  <a:moveTo>
                    <a:pt x="1347" y="0"/>
                  </a:moveTo>
                  <a:lnTo>
                    <a:pt x="0" y="809"/>
                  </a:lnTo>
                  <a:lnTo>
                    <a:pt x="0" y="1029"/>
                  </a:lnTo>
                  <a:lnTo>
                    <a:pt x="1347" y="221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g1d319155aba_0_207"/>
            <p:cNvSpPr/>
            <p:nvPr/>
          </p:nvSpPr>
          <p:spPr>
            <a:xfrm>
              <a:off x="5086125" y="2596975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0" y="1"/>
                  </a:moveTo>
                  <a:lnTo>
                    <a:pt x="0" y="221"/>
                  </a:lnTo>
                  <a:lnTo>
                    <a:pt x="1371" y="1005"/>
                  </a:lnTo>
                  <a:lnTo>
                    <a:pt x="1371" y="7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g1d319155aba_0_207"/>
            <p:cNvSpPr/>
            <p:nvPr/>
          </p:nvSpPr>
          <p:spPr>
            <a:xfrm>
              <a:off x="5086125" y="2576775"/>
              <a:ext cx="67975" cy="39825"/>
            </a:xfrm>
            <a:custGeom>
              <a:rect b="b" l="l" r="r" t="t"/>
              <a:pathLst>
                <a:path extrusionOk="0" h="1593" w="2719">
                  <a:moveTo>
                    <a:pt x="1371" y="1"/>
                  </a:moveTo>
                  <a:lnTo>
                    <a:pt x="0" y="809"/>
                  </a:lnTo>
                  <a:lnTo>
                    <a:pt x="1371" y="1593"/>
                  </a:lnTo>
                  <a:lnTo>
                    <a:pt x="2718" y="784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g1d319155aba_0_207"/>
            <p:cNvSpPr/>
            <p:nvPr/>
          </p:nvSpPr>
          <p:spPr>
            <a:xfrm>
              <a:off x="5163250" y="2621475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2" y="0"/>
                  </a:moveTo>
                  <a:lnTo>
                    <a:pt x="1" y="784"/>
                  </a:lnTo>
                  <a:lnTo>
                    <a:pt x="1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g1d319155aba_0_207"/>
            <p:cNvSpPr/>
            <p:nvPr/>
          </p:nvSpPr>
          <p:spPr>
            <a:xfrm>
              <a:off x="5129575" y="2622075"/>
              <a:ext cx="33700" cy="24525"/>
            </a:xfrm>
            <a:custGeom>
              <a:rect b="b" l="l" r="r" t="t"/>
              <a:pathLst>
                <a:path extrusionOk="0" h="981" w="1348">
                  <a:moveTo>
                    <a:pt x="1" y="1"/>
                  </a:moveTo>
                  <a:lnTo>
                    <a:pt x="1" y="197"/>
                  </a:lnTo>
                  <a:lnTo>
                    <a:pt x="1348" y="980"/>
                  </a:lnTo>
                  <a:lnTo>
                    <a:pt x="1348" y="7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g1d319155aba_0_207"/>
            <p:cNvSpPr/>
            <p:nvPr/>
          </p:nvSpPr>
          <p:spPr>
            <a:xfrm>
              <a:off x="5129575" y="2601875"/>
              <a:ext cx="67975" cy="39225"/>
            </a:xfrm>
            <a:custGeom>
              <a:rect b="b" l="l" r="r" t="t"/>
              <a:pathLst>
                <a:path extrusionOk="0" h="1569" w="2719">
                  <a:moveTo>
                    <a:pt x="1372" y="1"/>
                  </a:moveTo>
                  <a:lnTo>
                    <a:pt x="1" y="809"/>
                  </a:lnTo>
                  <a:lnTo>
                    <a:pt x="1348" y="1568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g1d319155aba_0_207"/>
            <p:cNvSpPr/>
            <p:nvPr/>
          </p:nvSpPr>
          <p:spPr>
            <a:xfrm>
              <a:off x="4687575" y="2397400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1347" y="1"/>
                  </a:moveTo>
                  <a:lnTo>
                    <a:pt x="0" y="784"/>
                  </a:lnTo>
                  <a:lnTo>
                    <a:pt x="0" y="1005"/>
                  </a:lnTo>
                  <a:lnTo>
                    <a:pt x="1347" y="197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g1d319155aba_0_207"/>
            <p:cNvSpPr/>
            <p:nvPr/>
          </p:nvSpPr>
          <p:spPr>
            <a:xfrm>
              <a:off x="4610450" y="2372300"/>
              <a:ext cx="77150" cy="50225"/>
            </a:xfrm>
            <a:custGeom>
              <a:rect b="b" l="l" r="r" t="t"/>
              <a:pathLst>
                <a:path extrusionOk="0" h="2009" w="3086">
                  <a:moveTo>
                    <a:pt x="0" y="1"/>
                  </a:moveTo>
                  <a:lnTo>
                    <a:pt x="0" y="221"/>
                  </a:lnTo>
                  <a:lnTo>
                    <a:pt x="3085" y="2009"/>
                  </a:lnTo>
                  <a:lnTo>
                    <a:pt x="3085" y="17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g1d319155aba_0_207"/>
            <p:cNvSpPr/>
            <p:nvPr/>
          </p:nvSpPr>
          <p:spPr>
            <a:xfrm>
              <a:off x="4610450" y="2352725"/>
              <a:ext cx="110825" cy="64300"/>
            </a:xfrm>
            <a:custGeom>
              <a:rect b="b" l="l" r="r" t="t"/>
              <a:pathLst>
                <a:path extrusionOk="0" h="2572" w="4433">
                  <a:moveTo>
                    <a:pt x="1371" y="0"/>
                  </a:moveTo>
                  <a:lnTo>
                    <a:pt x="0" y="784"/>
                  </a:lnTo>
                  <a:lnTo>
                    <a:pt x="3085" y="2571"/>
                  </a:lnTo>
                  <a:lnTo>
                    <a:pt x="4432" y="1788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g1d319155aba_0_207"/>
            <p:cNvSpPr/>
            <p:nvPr/>
          </p:nvSpPr>
          <p:spPr>
            <a:xfrm>
              <a:off x="4730425" y="2421900"/>
              <a:ext cx="34300" cy="25725"/>
            </a:xfrm>
            <a:custGeom>
              <a:rect b="b" l="l" r="r" t="t"/>
              <a:pathLst>
                <a:path extrusionOk="0" h="1029" w="1372">
                  <a:moveTo>
                    <a:pt x="1372" y="0"/>
                  </a:moveTo>
                  <a:lnTo>
                    <a:pt x="1" y="808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g1d319155aba_0_207"/>
            <p:cNvSpPr/>
            <p:nvPr/>
          </p:nvSpPr>
          <p:spPr>
            <a:xfrm>
              <a:off x="4696750" y="2422500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1" y="1"/>
                  </a:moveTo>
                  <a:lnTo>
                    <a:pt x="1" y="221"/>
                  </a:lnTo>
                  <a:lnTo>
                    <a:pt x="1348" y="1005"/>
                  </a:lnTo>
                  <a:lnTo>
                    <a:pt x="1348" y="7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g1d319155aba_0_207"/>
            <p:cNvSpPr/>
            <p:nvPr/>
          </p:nvSpPr>
          <p:spPr>
            <a:xfrm>
              <a:off x="4696750" y="2402300"/>
              <a:ext cx="67975" cy="39825"/>
            </a:xfrm>
            <a:custGeom>
              <a:rect b="b" l="l" r="r" t="t"/>
              <a:pathLst>
                <a:path extrusionOk="0" h="1593" w="2719">
                  <a:moveTo>
                    <a:pt x="1372" y="1"/>
                  </a:moveTo>
                  <a:lnTo>
                    <a:pt x="1" y="809"/>
                  </a:lnTo>
                  <a:lnTo>
                    <a:pt x="1348" y="1592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g1d319155aba_0_207"/>
            <p:cNvSpPr/>
            <p:nvPr/>
          </p:nvSpPr>
          <p:spPr>
            <a:xfrm>
              <a:off x="4773900" y="2447000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2" y="0"/>
                  </a:moveTo>
                  <a:lnTo>
                    <a:pt x="0" y="808"/>
                  </a:lnTo>
                  <a:lnTo>
                    <a:pt x="0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g1d319155aba_0_207"/>
            <p:cNvSpPr/>
            <p:nvPr/>
          </p:nvSpPr>
          <p:spPr>
            <a:xfrm>
              <a:off x="4740225" y="2447600"/>
              <a:ext cx="33700" cy="24525"/>
            </a:xfrm>
            <a:custGeom>
              <a:rect b="b" l="l" r="r" t="t"/>
              <a:pathLst>
                <a:path extrusionOk="0" h="981" w="1348">
                  <a:moveTo>
                    <a:pt x="0" y="1"/>
                  </a:moveTo>
                  <a:lnTo>
                    <a:pt x="0" y="221"/>
                  </a:lnTo>
                  <a:lnTo>
                    <a:pt x="1347" y="980"/>
                  </a:lnTo>
                  <a:lnTo>
                    <a:pt x="1347" y="7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g1d319155aba_0_207"/>
            <p:cNvSpPr/>
            <p:nvPr/>
          </p:nvSpPr>
          <p:spPr>
            <a:xfrm>
              <a:off x="4740225" y="2427400"/>
              <a:ext cx="67975" cy="39825"/>
            </a:xfrm>
            <a:custGeom>
              <a:rect b="b" l="l" r="r" t="t"/>
              <a:pathLst>
                <a:path extrusionOk="0" h="1593" w="2719">
                  <a:moveTo>
                    <a:pt x="1347" y="1"/>
                  </a:moveTo>
                  <a:lnTo>
                    <a:pt x="0" y="809"/>
                  </a:lnTo>
                  <a:lnTo>
                    <a:pt x="1347" y="1592"/>
                  </a:lnTo>
                  <a:lnTo>
                    <a:pt x="2719" y="784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g1d319155aba_0_207"/>
            <p:cNvSpPr/>
            <p:nvPr/>
          </p:nvSpPr>
          <p:spPr>
            <a:xfrm>
              <a:off x="4816750" y="2472100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2" y="0"/>
                  </a:moveTo>
                  <a:lnTo>
                    <a:pt x="0" y="784"/>
                  </a:lnTo>
                  <a:lnTo>
                    <a:pt x="0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g1d319155aba_0_207"/>
            <p:cNvSpPr/>
            <p:nvPr/>
          </p:nvSpPr>
          <p:spPr>
            <a:xfrm>
              <a:off x="4783075" y="2472100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1" y="0"/>
                  </a:moveTo>
                  <a:lnTo>
                    <a:pt x="1" y="221"/>
                  </a:lnTo>
                  <a:lnTo>
                    <a:pt x="1347" y="1004"/>
                  </a:lnTo>
                  <a:lnTo>
                    <a:pt x="1347" y="7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g1d319155aba_0_207"/>
            <p:cNvSpPr/>
            <p:nvPr/>
          </p:nvSpPr>
          <p:spPr>
            <a:xfrm>
              <a:off x="4783075" y="2452500"/>
              <a:ext cx="67975" cy="39200"/>
            </a:xfrm>
            <a:custGeom>
              <a:rect b="b" l="l" r="r" t="t"/>
              <a:pathLst>
                <a:path extrusionOk="0" h="1568" w="2719">
                  <a:moveTo>
                    <a:pt x="1372" y="1"/>
                  </a:moveTo>
                  <a:lnTo>
                    <a:pt x="1" y="784"/>
                  </a:lnTo>
                  <a:lnTo>
                    <a:pt x="1347" y="1568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g1d319155aba_0_207"/>
            <p:cNvSpPr/>
            <p:nvPr/>
          </p:nvSpPr>
          <p:spPr>
            <a:xfrm>
              <a:off x="4860225" y="2497200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1" y="0"/>
                  </a:moveTo>
                  <a:lnTo>
                    <a:pt x="0" y="784"/>
                  </a:lnTo>
                  <a:lnTo>
                    <a:pt x="0" y="1004"/>
                  </a:lnTo>
                  <a:lnTo>
                    <a:pt x="1371" y="221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g1d319155aba_0_207"/>
            <p:cNvSpPr/>
            <p:nvPr/>
          </p:nvSpPr>
          <p:spPr>
            <a:xfrm>
              <a:off x="4826550" y="2497200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0" y="0"/>
                  </a:moveTo>
                  <a:lnTo>
                    <a:pt x="0" y="221"/>
                  </a:lnTo>
                  <a:lnTo>
                    <a:pt x="1347" y="1004"/>
                  </a:lnTo>
                  <a:lnTo>
                    <a:pt x="1347" y="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g1d319155aba_0_207"/>
            <p:cNvSpPr/>
            <p:nvPr/>
          </p:nvSpPr>
          <p:spPr>
            <a:xfrm>
              <a:off x="4826550" y="2477600"/>
              <a:ext cx="67975" cy="39225"/>
            </a:xfrm>
            <a:custGeom>
              <a:rect b="b" l="l" r="r" t="t"/>
              <a:pathLst>
                <a:path extrusionOk="0" h="1569" w="2719">
                  <a:moveTo>
                    <a:pt x="1372" y="1"/>
                  </a:moveTo>
                  <a:lnTo>
                    <a:pt x="0" y="784"/>
                  </a:lnTo>
                  <a:lnTo>
                    <a:pt x="1347" y="1568"/>
                  </a:lnTo>
                  <a:lnTo>
                    <a:pt x="2718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g1d319155aba_0_207"/>
            <p:cNvSpPr/>
            <p:nvPr/>
          </p:nvSpPr>
          <p:spPr>
            <a:xfrm>
              <a:off x="4903675" y="2521675"/>
              <a:ext cx="34325" cy="25750"/>
            </a:xfrm>
            <a:custGeom>
              <a:rect b="b" l="l" r="r" t="t"/>
              <a:pathLst>
                <a:path extrusionOk="0" h="1030" w="1373">
                  <a:moveTo>
                    <a:pt x="1372" y="1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g1d319155aba_0_207"/>
            <p:cNvSpPr/>
            <p:nvPr/>
          </p:nvSpPr>
          <p:spPr>
            <a:xfrm>
              <a:off x="4870000" y="2522300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1" y="0"/>
                  </a:moveTo>
                  <a:lnTo>
                    <a:pt x="1" y="221"/>
                  </a:lnTo>
                  <a:lnTo>
                    <a:pt x="1348" y="1004"/>
                  </a:lnTo>
                  <a:lnTo>
                    <a:pt x="1348" y="7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g1d319155aba_0_207"/>
            <p:cNvSpPr/>
            <p:nvPr/>
          </p:nvSpPr>
          <p:spPr>
            <a:xfrm>
              <a:off x="4870000" y="2502700"/>
              <a:ext cx="68000" cy="39225"/>
            </a:xfrm>
            <a:custGeom>
              <a:rect b="b" l="l" r="r" t="t"/>
              <a:pathLst>
                <a:path extrusionOk="0" h="1569" w="2720">
                  <a:moveTo>
                    <a:pt x="1348" y="1"/>
                  </a:moveTo>
                  <a:lnTo>
                    <a:pt x="1" y="784"/>
                  </a:lnTo>
                  <a:lnTo>
                    <a:pt x="1348" y="1568"/>
                  </a:lnTo>
                  <a:lnTo>
                    <a:pt x="2719" y="760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g1d319155aba_0_207"/>
            <p:cNvSpPr/>
            <p:nvPr/>
          </p:nvSpPr>
          <p:spPr>
            <a:xfrm>
              <a:off x="4946525" y="2546775"/>
              <a:ext cx="34325" cy="25750"/>
            </a:xfrm>
            <a:custGeom>
              <a:rect b="b" l="l" r="r" t="t"/>
              <a:pathLst>
                <a:path extrusionOk="0" h="1030" w="1373">
                  <a:moveTo>
                    <a:pt x="1372" y="1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g1d319155aba_0_207"/>
            <p:cNvSpPr/>
            <p:nvPr/>
          </p:nvSpPr>
          <p:spPr>
            <a:xfrm>
              <a:off x="4912875" y="2547400"/>
              <a:ext cx="33675" cy="25125"/>
            </a:xfrm>
            <a:custGeom>
              <a:rect b="b" l="l" r="r" t="t"/>
              <a:pathLst>
                <a:path extrusionOk="0" h="1005" w="1347">
                  <a:moveTo>
                    <a:pt x="0" y="0"/>
                  </a:moveTo>
                  <a:lnTo>
                    <a:pt x="0" y="221"/>
                  </a:lnTo>
                  <a:lnTo>
                    <a:pt x="1347" y="1004"/>
                  </a:lnTo>
                  <a:lnTo>
                    <a:pt x="1347" y="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g1d319155aba_0_207"/>
            <p:cNvSpPr/>
            <p:nvPr/>
          </p:nvSpPr>
          <p:spPr>
            <a:xfrm>
              <a:off x="4912875" y="2527200"/>
              <a:ext cx="67975" cy="39825"/>
            </a:xfrm>
            <a:custGeom>
              <a:rect b="b" l="l" r="r" t="t"/>
              <a:pathLst>
                <a:path extrusionOk="0" h="1593" w="2719">
                  <a:moveTo>
                    <a:pt x="1371" y="0"/>
                  </a:moveTo>
                  <a:lnTo>
                    <a:pt x="0" y="808"/>
                  </a:lnTo>
                  <a:lnTo>
                    <a:pt x="1347" y="1592"/>
                  </a:lnTo>
                  <a:lnTo>
                    <a:pt x="2718" y="784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g1d319155aba_0_207"/>
            <p:cNvSpPr/>
            <p:nvPr/>
          </p:nvSpPr>
          <p:spPr>
            <a:xfrm>
              <a:off x="4990000" y="2571875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2" y="1"/>
                  </a:moveTo>
                  <a:lnTo>
                    <a:pt x="1" y="809"/>
                  </a:lnTo>
                  <a:lnTo>
                    <a:pt x="1" y="1005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g1d319155aba_0_207"/>
            <p:cNvSpPr/>
            <p:nvPr/>
          </p:nvSpPr>
          <p:spPr>
            <a:xfrm>
              <a:off x="4956325" y="2572500"/>
              <a:ext cx="33700" cy="24500"/>
            </a:xfrm>
            <a:custGeom>
              <a:rect b="b" l="l" r="r" t="t"/>
              <a:pathLst>
                <a:path extrusionOk="0" h="980" w="1348">
                  <a:moveTo>
                    <a:pt x="1" y="0"/>
                  </a:moveTo>
                  <a:lnTo>
                    <a:pt x="1" y="196"/>
                  </a:lnTo>
                  <a:lnTo>
                    <a:pt x="1348" y="980"/>
                  </a:lnTo>
                  <a:lnTo>
                    <a:pt x="1348" y="7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g1d319155aba_0_207"/>
            <p:cNvSpPr/>
            <p:nvPr/>
          </p:nvSpPr>
          <p:spPr>
            <a:xfrm>
              <a:off x="4956325" y="2552300"/>
              <a:ext cx="67975" cy="39825"/>
            </a:xfrm>
            <a:custGeom>
              <a:rect b="b" l="l" r="r" t="t"/>
              <a:pathLst>
                <a:path extrusionOk="0" h="1593" w="2719">
                  <a:moveTo>
                    <a:pt x="1372" y="0"/>
                  </a:moveTo>
                  <a:lnTo>
                    <a:pt x="1" y="808"/>
                  </a:lnTo>
                  <a:lnTo>
                    <a:pt x="1348" y="1592"/>
                  </a:lnTo>
                  <a:lnTo>
                    <a:pt x="2719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g1d319155aba_0_207"/>
            <p:cNvSpPr/>
            <p:nvPr/>
          </p:nvSpPr>
          <p:spPr>
            <a:xfrm>
              <a:off x="5033475" y="2596975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2" y="1"/>
                  </a:moveTo>
                  <a:lnTo>
                    <a:pt x="0" y="785"/>
                  </a:lnTo>
                  <a:lnTo>
                    <a:pt x="0" y="1005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g1d319155aba_0_207"/>
            <p:cNvSpPr/>
            <p:nvPr/>
          </p:nvSpPr>
          <p:spPr>
            <a:xfrm>
              <a:off x="4999175" y="2596975"/>
              <a:ext cx="34325" cy="25125"/>
            </a:xfrm>
            <a:custGeom>
              <a:rect b="b" l="l" r="r" t="t"/>
              <a:pathLst>
                <a:path extrusionOk="0" h="1005" w="1373">
                  <a:moveTo>
                    <a:pt x="25" y="1"/>
                  </a:moveTo>
                  <a:lnTo>
                    <a:pt x="1" y="221"/>
                  </a:lnTo>
                  <a:lnTo>
                    <a:pt x="1372" y="1005"/>
                  </a:lnTo>
                  <a:lnTo>
                    <a:pt x="1372" y="785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g1d319155aba_0_207"/>
            <p:cNvSpPr/>
            <p:nvPr/>
          </p:nvSpPr>
          <p:spPr>
            <a:xfrm>
              <a:off x="4999800" y="2577400"/>
              <a:ext cx="67975" cy="39200"/>
            </a:xfrm>
            <a:custGeom>
              <a:rect b="b" l="l" r="r" t="t"/>
              <a:pathLst>
                <a:path extrusionOk="0" h="1568" w="2719">
                  <a:moveTo>
                    <a:pt x="1347" y="0"/>
                  </a:moveTo>
                  <a:lnTo>
                    <a:pt x="0" y="784"/>
                  </a:lnTo>
                  <a:lnTo>
                    <a:pt x="1347" y="1568"/>
                  </a:lnTo>
                  <a:lnTo>
                    <a:pt x="2719" y="78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g1d319155aba_0_207"/>
            <p:cNvSpPr/>
            <p:nvPr/>
          </p:nvSpPr>
          <p:spPr>
            <a:xfrm>
              <a:off x="5119775" y="2646575"/>
              <a:ext cx="34325" cy="25725"/>
            </a:xfrm>
            <a:custGeom>
              <a:rect b="b" l="l" r="r" t="t"/>
              <a:pathLst>
                <a:path extrusionOk="0" h="1029" w="1373">
                  <a:moveTo>
                    <a:pt x="1372" y="0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g1d319155aba_0_207"/>
            <p:cNvSpPr/>
            <p:nvPr/>
          </p:nvSpPr>
          <p:spPr>
            <a:xfrm>
              <a:off x="5042650" y="2622075"/>
              <a:ext cx="77150" cy="50225"/>
            </a:xfrm>
            <a:custGeom>
              <a:rect b="b" l="l" r="r" t="t"/>
              <a:pathLst>
                <a:path extrusionOk="0" h="2009" w="3086">
                  <a:moveTo>
                    <a:pt x="1" y="1"/>
                  </a:moveTo>
                  <a:lnTo>
                    <a:pt x="1" y="221"/>
                  </a:lnTo>
                  <a:lnTo>
                    <a:pt x="3086" y="2009"/>
                  </a:lnTo>
                  <a:lnTo>
                    <a:pt x="3086" y="17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g1d319155aba_0_207"/>
            <p:cNvSpPr/>
            <p:nvPr/>
          </p:nvSpPr>
          <p:spPr>
            <a:xfrm>
              <a:off x="5042650" y="2602500"/>
              <a:ext cx="111450" cy="64300"/>
            </a:xfrm>
            <a:custGeom>
              <a:rect b="b" l="l" r="r" t="t"/>
              <a:pathLst>
                <a:path extrusionOk="0" h="2572" w="4458">
                  <a:moveTo>
                    <a:pt x="1372" y="0"/>
                  </a:moveTo>
                  <a:lnTo>
                    <a:pt x="1" y="784"/>
                  </a:lnTo>
                  <a:lnTo>
                    <a:pt x="3086" y="2572"/>
                  </a:lnTo>
                  <a:lnTo>
                    <a:pt x="4457" y="1763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g1d319155aba_0_207"/>
            <p:cNvSpPr/>
            <p:nvPr/>
          </p:nvSpPr>
          <p:spPr>
            <a:xfrm>
              <a:off x="4686975" y="2447600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1" y="1"/>
                  </a:moveTo>
                  <a:lnTo>
                    <a:pt x="0" y="784"/>
                  </a:lnTo>
                  <a:lnTo>
                    <a:pt x="0" y="1005"/>
                  </a:lnTo>
                  <a:lnTo>
                    <a:pt x="1371" y="221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g1d319155aba_0_207"/>
            <p:cNvSpPr/>
            <p:nvPr/>
          </p:nvSpPr>
          <p:spPr>
            <a:xfrm>
              <a:off x="4566350" y="2398025"/>
              <a:ext cx="120625" cy="74700"/>
            </a:xfrm>
            <a:custGeom>
              <a:rect b="b" l="l" r="r" t="t"/>
              <a:pathLst>
                <a:path extrusionOk="0" h="2988" w="4825">
                  <a:moveTo>
                    <a:pt x="1" y="0"/>
                  </a:moveTo>
                  <a:lnTo>
                    <a:pt x="1" y="221"/>
                  </a:lnTo>
                  <a:lnTo>
                    <a:pt x="4825" y="2988"/>
                  </a:lnTo>
                  <a:lnTo>
                    <a:pt x="4825" y="27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g1d319155aba_0_207"/>
            <p:cNvSpPr/>
            <p:nvPr/>
          </p:nvSpPr>
          <p:spPr>
            <a:xfrm>
              <a:off x="4566350" y="2377825"/>
              <a:ext cx="154925" cy="89400"/>
            </a:xfrm>
            <a:custGeom>
              <a:rect b="b" l="l" r="r" t="t"/>
              <a:pathLst>
                <a:path extrusionOk="0" h="3576" w="6197">
                  <a:moveTo>
                    <a:pt x="1372" y="0"/>
                  </a:moveTo>
                  <a:lnTo>
                    <a:pt x="1" y="808"/>
                  </a:lnTo>
                  <a:lnTo>
                    <a:pt x="4825" y="3575"/>
                  </a:lnTo>
                  <a:lnTo>
                    <a:pt x="6196" y="2792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g1d319155aba_0_207"/>
            <p:cNvSpPr/>
            <p:nvPr/>
          </p:nvSpPr>
          <p:spPr>
            <a:xfrm>
              <a:off x="4729825" y="2472100"/>
              <a:ext cx="34300" cy="25725"/>
            </a:xfrm>
            <a:custGeom>
              <a:rect b="b" l="l" r="r" t="t"/>
              <a:pathLst>
                <a:path extrusionOk="0" h="1029" w="1372">
                  <a:moveTo>
                    <a:pt x="1371" y="0"/>
                  </a:moveTo>
                  <a:lnTo>
                    <a:pt x="0" y="808"/>
                  </a:lnTo>
                  <a:lnTo>
                    <a:pt x="0" y="1029"/>
                  </a:lnTo>
                  <a:lnTo>
                    <a:pt x="1371" y="221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g1d319155aba_0_207"/>
            <p:cNvSpPr/>
            <p:nvPr/>
          </p:nvSpPr>
          <p:spPr>
            <a:xfrm>
              <a:off x="4696150" y="2472700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0" y="1"/>
                  </a:moveTo>
                  <a:lnTo>
                    <a:pt x="0" y="221"/>
                  </a:lnTo>
                  <a:lnTo>
                    <a:pt x="1347" y="1005"/>
                  </a:lnTo>
                  <a:lnTo>
                    <a:pt x="1347" y="7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g1d319155aba_0_207"/>
            <p:cNvSpPr/>
            <p:nvPr/>
          </p:nvSpPr>
          <p:spPr>
            <a:xfrm>
              <a:off x="4696150" y="2453125"/>
              <a:ext cx="67975" cy="39200"/>
            </a:xfrm>
            <a:custGeom>
              <a:rect b="b" l="l" r="r" t="t"/>
              <a:pathLst>
                <a:path extrusionOk="0" h="1568" w="2719">
                  <a:moveTo>
                    <a:pt x="1372" y="0"/>
                  </a:moveTo>
                  <a:lnTo>
                    <a:pt x="0" y="784"/>
                  </a:lnTo>
                  <a:lnTo>
                    <a:pt x="1347" y="1567"/>
                  </a:lnTo>
                  <a:lnTo>
                    <a:pt x="2718" y="759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g1d319155aba_0_207"/>
            <p:cNvSpPr/>
            <p:nvPr/>
          </p:nvSpPr>
          <p:spPr>
            <a:xfrm>
              <a:off x="4773275" y="2497200"/>
              <a:ext cx="34325" cy="25725"/>
            </a:xfrm>
            <a:custGeom>
              <a:rect b="b" l="l" r="r" t="t"/>
              <a:pathLst>
                <a:path extrusionOk="0" h="1029" w="1373">
                  <a:moveTo>
                    <a:pt x="1372" y="0"/>
                  </a:moveTo>
                  <a:lnTo>
                    <a:pt x="1" y="808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g1d319155aba_0_207"/>
            <p:cNvSpPr/>
            <p:nvPr/>
          </p:nvSpPr>
          <p:spPr>
            <a:xfrm>
              <a:off x="4739600" y="2497800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1" y="1"/>
                  </a:moveTo>
                  <a:lnTo>
                    <a:pt x="1" y="221"/>
                  </a:lnTo>
                  <a:lnTo>
                    <a:pt x="1348" y="1005"/>
                  </a:lnTo>
                  <a:lnTo>
                    <a:pt x="1348" y="7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g1d319155aba_0_207"/>
            <p:cNvSpPr/>
            <p:nvPr/>
          </p:nvSpPr>
          <p:spPr>
            <a:xfrm>
              <a:off x="4739600" y="2477600"/>
              <a:ext cx="68000" cy="39825"/>
            </a:xfrm>
            <a:custGeom>
              <a:rect b="b" l="l" r="r" t="t"/>
              <a:pathLst>
                <a:path extrusionOk="0" h="1593" w="2720">
                  <a:moveTo>
                    <a:pt x="1372" y="1"/>
                  </a:moveTo>
                  <a:lnTo>
                    <a:pt x="1" y="809"/>
                  </a:lnTo>
                  <a:lnTo>
                    <a:pt x="1348" y="1592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g1d319155aba_0_207"/>
            <p:cNvSpPr/>
            <p:nvPr/>
          </p:nvSpPr>
          <p:spPr>
            <a:xfrm>
              <a:off x="4816750" y="2522300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2" y="0"/>
                  </a:moveTo>
                  <a:lnTo>
                    <a:pt x="0" y="808"/>
                  </a:lnTo>
                  <a:lnTo>
                    <a:pt x="0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g1d319155aba_0_207"/>
            <p:cNvSpPr/>
            <p:nvPr/>
          </p:nvSpPr>
          <p:spPr>
            <a:xfrm>
              <a:off x="4783075" y="2522900"/>
              <a:ext cx="33700" cy="24525"/>
            </a:xfrm>
            <a:custGeom>
              <a:rect b="b" l="l" r="r" t="t"/>
              <a:pathLst>
                <a:path extrusionOk="0" h="981" w="1348">
                  <a:moveTo>
                    <a:pt x="1" y="1"/>
                  </a:moveTo>
                  <a:lnTo>
                    <a:pt x="1" y="221"/>
                  </a:lnTo>
                  <a:lnTo>
                    <a:pt x="1347" y="980"/>
                  </a:lnTo>
                  <a:lnTo>
                    <a:pt x="1347" y="7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g1d319155aba_0_207"/>
            <p:cNvSpPr/>
            <p:nvPr/>
          </p:nvSpPr>
          <p:spPr>
            <a:xfrm>
              <a:off x="4783075" y="2502700"/>
              <a:ext cx="67975" cy="39825"/>
            </a:xfrm>
            <a:custGeom>
              <a:rect b="b" l="l" r="r" t="t"/>
              <a:pathLst>
                <a:path extrusionOk="0" h="1593" w="2719">
                  <a:moveTo>
                    <a:pt x="1372" y="1"/>
                  </a:moveTo>
                  <a:lnTo>
                    <a:pt x="1" y="809"/>
                  </a:lnTo>
                  <a:lnTo>
                    <a:pt x="1347" y="1592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g1d319155aba_0_207"/>
            <p:cNvSpPr/>
            <p:nvPr/>
          </p:nvSpPr>
          <p:spPr>
            <a:xfrm>
              <a:off x="4859600" y="2547400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2" y="0"/>
                  </a:moveTo>
                  <a:lnTo>
                    <a:pt x="1" y="784"/>
                  </a:lnTo>
                  <a:lnTo>
                    <a:pt x="1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g1d319155aba_0_207"/>
            <p:cNvSpPr/>
            <p:nvPr/>
          </p:nvSpPr>
          <p:spPr>
            <a:xfrm>
              <a:off x="4825925" y="2547400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1" y="0"/>
                  </a:moveTo>
                  <a:lnTo>
                    <a:pt x="1" y="221"/>
                  </a:lnTo>
                  <a:lnTo>
                    <a:pt x="1348" y="1004"/>
                  </a:lnTo>
                  <a:lnTo>
                    <a:pt x="1348" y="7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g1d319155aba_0_207"/>
            <p:cNvSpPr/>
            <p:nvPr/>
          </p:nvSpPr>
          <p:spPr>
            <a:xfrm>
              <a:off x="4825925" y="2527800"/>
              <a:ext cx="67975" cy="39225"/>
            </a:xfrm>
            <a:custGeom>
              <a:rect b="b" l="l" r="r" t="t"/>
              <a:pathLst>
                <a:path extrusionOk="0" h="1569" w="2719">
                  <a:moveTo>
                    <a:pt x="1372" y="1"/>
                  </a:moveTo>
                  <a:lnTo>
                    <a:pt x="1" y="784"/>
                  </a:lnTo>
                  <a:lnTo>
                    <a:pt x="1348" y="1568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g1d319155aba_0_207"/>
            <p:cNvSpPr/>
            <p:nvPr/>
          </p:nvSpPr>
          <p:spPr>
            <a:xfrm>
              <a:off x="4903075" y="2572500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2" y="0"/>
                  </a:moveTo>
                  <a:lnTo>
                    <a:pt x="0" y="784"/>
                  </a:lnTo>
                  <a:lnTo>
                    <a:pt x="0" y="1004"/>
                  </a:lnTo>
                  <a:lnTo>
                    <a:pt x="1372" y="196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g1d319155aba_0_207"/>
            <p:cNvSpPr/>
            <p:nvPr/>
          </p:nvSpPr>
          <p:spPr>
            <a:xfrm>
              <a:off x="4869400" y="2572500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0" y="0"/>
                  </a:moveTo>
                  <a:lnTo>
                    <a:pt x="0" y="221"/>
                  </a:lnTo>
                  <a:lnTo>
                    <a:pt x="1347" y="1004"/>
                  </a:lnTo>
                  <a:lnTo>
                    <a:pt x="1347" y="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g1d319155aba_0_207"/>
            <p:cNvSpPr/>
            <p:nvPr/>
          </p:nvSpPr>
          <p:spPr>
            <a:xfrm>
              <a:off x="4869400" y="2552900"/>
              <a:ext cx="67975" cy="39225"/>
            </a:xfrm>
            <a:custGeom>
              <a:rect b="b" l="l" r="r" t="t"/>
              <a:pathLst>
                <a:path extrusionOk="0" h="1569" w="2719">
                  <a:moveTo>
                    <a:pt x="1372" y="1"/>
                  </a:moveTo>
                  <a:lnTo>
                    <a:pt x="0" y="784"/>
                  </a:lnTo>
                  <a:lnTo>
                    <a:pt x="1347" y="1568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g1d319155aba_0_207"/>
            <p:cNvSpPr/>
            <p:nvPr/>
          </p:nvSpPr>
          <p:spPr>
            <a:xfrm>
              <a:off x="4946525" y="2596975"/>
              <a:ext cx="34325" cy="25750"/>
            </a:xfrm>
            <a:custGeom>
              <a:rect b="b" l="l" r="r" t="t"/>
              <a:pathLst>
                <a:path extrusionOk="0" h="1030" w="1373">
                  <a:moveTo>
                    <a:pt x="1372" y="1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g1d319155aba_0_207"/>
            <p:cNvSpPr/>
            <p:nvPr/>
          </p:nvSpPr>
          <p:spPr>
            <a:xfrm>
              <a:off x="4912250" y="2597600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25" y="0"/>
                  </a:moveTo>
                  <a:lnTo>
                    <a:pt x="1" y="221"/>
                  </a:lnTo>
                  <a:lnTo>
                    <a:pt x="1372" y="1004"/>
                  </a:lnTo>
                  <a:lnTo>
                    <a:pt x="1372" y="78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g1d319155aba_0_207"/>
            <p:cNvSpPr/>
            <p:nvPr/>
          </p:nvSpPr>
          <p:spPr>
            <a:xfrm>
              <a:off x="4912875" y="2578000"/>
              <a:ext cx="67975" cy="39225"/>
            </a:xfrm>
            <a:custGeom>
              <a:rect b="b" l="l" r="r" t="t"/>
              <a:pathLst>
                <a:path extrusionOk="0" h="1569" w="2719">
                  <a:moveTo>
                    <a:pt x="1347" y="1"/>
                  </a:moveTo>
                  <a:lnTo>
                    <a:pt x="0" y="784"/>
                  </a:lnTo>
                  <a:lnTo>
                    <a:pt x="1347" y="1568"/>
                  </a:lnTo>
                  <a:lnTo>
                    <a:pt x="2718" y="760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g1d319155aba_0_207"/>
            <p:cNvSpPr/>
            <p:nvPr/>
          </p:nvSpPr>
          <p:spPr>
            <a:xfrm>
              <a:off x="4989400" y="2622075"/>
              <a:ext cx="34300" cy="25750"/>
            </a:xfrm>
            <a:custGeom>
              <a:rect b="b" l="l" r="r" t="t"/>
              <a:pathLst>
                <a:path extrusionOk="0" h="1030" w="1372">
                  <a:moveTo>
                    <a:pt x="1371" y="1"/>
                  </a:moveTo>
                  <a:lnTo>
                    <a:pt x="0" y="809"/>
                  </a:lnTo>
                  <a:lnTo>
                    <a:pt x="0" y="1029"/>
                  </a:lnTo>
                  <a:lnTo>
                    <a:pt x="1371" y="221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g1d319155aba_0_207"/>
            <p:cNvSpPr/>
            <p:nvPr/>
          </p:nvSpPr>
          <p:spPr>
            <a:xfrm>
              <a:off x="4955725" y="2622700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0" y="0"/>
                  </a:moveTo>
                  <a:lnTo>
                    <a:pt x="0" y="221"/>
                  </a:lnTo>
                  <a:lnTo>
                    <a:pt x="1347" y="1004"/>
                  </a:lnTo>
                  <a:lnTo>
                    <a:pt x="1347" y="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g1d319155aba_0_207"/>
            <p:cNvSpPr/>
            <p:nvPr/>
          </p:nvSpPr>
          <p:spPr>
            <a:xfrm>
              <a:off x="4955725" y="2602500"/>
              <a:ext cx="67975" cy="39825"/>
            </a:xfrm>
            <a:custGeom>
              <a:rect b="b" l="l" r="r" t="t"/>
              <a:pathLst>
                <a:path extrusionOk="0" h="1593" w="2719">
                  <a:moveTo>
                    <a:pt x="1372" y="0"/>
                  </a:moveTo>
                  <a:lnTo>
                    <a:pt x="0" y="808"/>
                  </a:lnTo>
                  <a:lnTo>
                    <a:pt x="1347" y="1592"/>
                  </a:lnTo>
                  <a:lnTo>
                    <a:pt x="2718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g1d319155aba_0_207"/>
            <p:cNvSpPr/>
            <p:nvPr/>
          </p:nvSpPr>
          <p:spPr>
            <a:xfrm>
              <a:off x="5076325" y="2672275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2" y="1"/>
                  </a:moveTo>
                  <a:lnTo>
                    <a:pt x="0" y="785"/>
                  </a:lnTo>
                  <a:lnTo>
                    <a:pt x="0" y="1005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g1d319155aba_0_207"/>
            <p:cNvSpPr/>
            <p:nvPr/>
          </p:nvSpPr>
          <p:spPr>
            <a:xfrm>
              <a:off x="4999175" y="2647800"/>
              <a:ext cx="77175" cy="49600"/>
            </a:xfrm>
            <a:custGeom>
              <a:rect b="b" l="l" r="r" t="t"/>
              <a:pathLst>
                <a:path extrusionOk="0" h="1984" w="3087">
                  <a:moveTo>
                    <a:pt x="1" y="0"/>
                  </a:moveTo>
                  <a:lnTo>
                    <a:pt x="1" y="221"/>
                  </a:lnTo>
                  <a:lnTo>
                    <a:pt x="3086" y="1984"/>
                  </a:lnTo>
                  <a:lnTo>
                    <a:pt x="3086" y="17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g1d319155aba_0_207"/>
            <p:cNvSpPr/>
            <p:nvPr/>
          </p:nvSpPr>
          <p:spPr>
            <a:xfrm>
              <a:off x="4999175" y="2627600"/>
              <a:ext cx="111450" cy="64300"/>
            </a:xfrm>
            <a:custGeom>
              <a:rect b="b" l="l" r="r" t="t"/>
              <a:pathLst>
                <a:path extrusionOk="0" h="2572" w="4458">
                  <a:moveTo>
                    <a:pt x="1372" y="0"/>
                  </a:moveTo>
                  <a:lnTo>
                    <a:pt x="1" y="808"/>
                  </a:lnTo>
                  <a:lnTo>
                    <a:pt x="3086" y="2572"/>
                  </a:lnTo>
                  <a:lnTo>
                    <a:pt x="4458" y="1788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g1d319155aba_0_207"/>
            <p:cNvSpPr/>
            <p:nvPr/>
          </p:nvSpPr>
          <p:spPr>
            <a:xfrm>
              <a:off x="4556575" y="2422500"/>
              <a:ext cx="34300" cy="25750"/>
            </a:xfrm>
            <a:custGeom>
              <a:rect b="b" l="l" r="r" t="t"/>
              <a:pathLst>
                <a:path extrusionOk="0" h="1030" w="1372">
                  <a:moveTo>
                    <a:pt x="1371" y="1"/>
                  </a:moveTo>
                  <a:lnTo>
                    <a:pt x="0" y="809"/>
                  </a:lnTo>
                  <a:lnTo>
                    <a:pt x="0" y="1029"/>
                  </a:lnTo>
                  <a:lnTo>
                    <a:pt x="1371" y="221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g1d319155aba_0_207"/>
            <p:cNvSpPr/>
            <p:nvPr/>
          </p:nvSpPr>
          <p:spPr>
            <a:xfrm>
              <a:off x="4522900" y="2423125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0" y="0"/>
                  </a:moveTo>
                  <a:lnTo>
                    <a:pt x="0" y="221"/>
                  </a:lnTo>
                  <a:lnTo>
                    <a:pt x="1347" y="1004"/>
                  </a:lnTo>
                  <a:lnTo>
                    <a:pt x="1347" y="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g1d319155aba_0_207"/>
            <p:cNvSpPr/>
            <p:nvPr/>
          </p:nvSpPr>
          <p:spPr>
            <a:xfrm>
              <a:off x="4522900" y="2403525"/>
              <a:ext cx="67975" cy="39200"/>
            </a:xfrm>
            <a:custGeom>
              <a:rect b="b" l="l" r="r" t="t"/>
              <a:pathLst>
                <a:path extrusionOk="0" h="1568" w="2719">
                  <a:moveTo>
                    <a:pt x="1372" y="1"/>
                  </a:moveTo>
                  <a:lnTo>
                    <a:pt x="0" y="784"/>
                  </a:lnTo>
                  <a:lnTo>
                    <a:pt x="1347" y="1568"/>
                  </a:lnTo>
                  <a:lnTo>
                    <a:pt x="2718" y="760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g1d319155aba_0_207"/>
            <p:cNvSpPr/>
            <p:nvPr/>
          </p:nvSpPr>
          <p:spPr>
            <a:xfrm>
              <a:off x="4600025" y="2447600"/>
              <a:ext cx="34325" cy="25750"/>
            </a:xfrm>
            <a:custGeom>
              <a:rect b="b" l="l" r="r" t="t"/>
              <a:pathLst>
                <a:path extrusionOk="0" h="1030" w="1373">
                  <a:moveTo>
                    <a:pt x="1372" y="1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g1d319155aba_0_207"/>
            <p:cNvSpPr/>
            <p:nvPr/>
          </p:nvSpPr>
          <p:spPr>
            <a:xfrm>
              <a:off x="4566350" y="2448225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1" y="0"/>
                  </a:moveTo>
                  <a:lnTo>
                    <a:pt x="1" y="221"/>
                  </a:lnTo>
                  <a:lnTo>
                    <a:pt x="1348" y="1004"/>
                  </a:lnTo>
                  <a:lnTo>
                    <a:pt x="1348" y="7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g1d319155aba_0_207"/>
            <p:cNvSpPr/>
            <p:nvPr/>
          </p:nvSpPr>
          <p:spPr>
            <a:xfrm>
              <a:off x="4566350" y="2428025"/>
              <a:ext cx="68000" cy="39800"/>
            </a:xfrm>
            <a:custGeom>
              <a:rect b="b" l="l" r="r" t="t"/>
              <a:pathLst>
                <a:path extrusionOk="0" h="1592" w="2720">
                  <a:moveTo>
                    <a:pt x="1372" y="0"/>
                  </a:moveTo>
                  <a:lnTo>
                    <a:pt x="1" y="808"/>
                  </a:lnTo>
                  <a:lnTo>
                    <a:pt x="1348" y="1592"/>
                  </a:lnTo>
                  <a:lnTo>
                    <a:pt x="2719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g1d319155aba_0_207"/>
            <p:cNvSpPr/>
            <p:nvPr/>
          </p:nvSpPr>
          <p:spPr>
            <a:xfrm>
              <a:off x="4642875" y="2472700"/>
              <a:ext cx="34925" cy="25750"/>
            </a:xfrm>
            <a:custGeom>
              <a:rect b="b" l="l" r="r" t="t"/>
              <a:pathLst>
                <a:path extrusionOk="0" h="1030" w="1397">
                  <a:moveTo>
                    <a:pt x="1397" y="1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97" y="221"/>
                  </a:lnTo>
                  <a:lnTo>
                    <a:pt x="1397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g1d319155aba_0_207"/>
            <p:cNvSpPr/>
            <p:nvPr/>
          </p:nvSpPr>
          <p:spPr>
            <a:xfrm>
              <a:off x="4609225" y="2473325"/>
              <a:ext cx="33675" cy="25125"/>
            </a:xfrm>
            <a:custGeom>
              <a:rect b="b" l="l" r="r" t="t"/>
              <a:pathLst>
                <a:path extrusionOk="0" h="1005" w="1347">
                  <a:moveTo>
                    <a:pt x="0" y="0"/>
                  </a:moveTo>
                  <a:lnTo>
                    <a:pt x="0" y="221"/>
                  </a:lnTo>
                  <a:lnTo>
                    <a:pt x="1347" y="1004"/>
                  </a:lnTo>
                  <a:lnTo>
                    <a:pt x="1347" y="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g1d319155aba_0_207"/>
            <p:cNvSpPr/>
            <p:nvPr/>
          </p:nvSpPr>
          <p:spPr>
            <a:xfrm>
              <a:off x="4609225" y="2453125"/>
              <a:ext cx="68575" cy="39800"/>
            </a:xfrm>
            <a:custGeom>
              <a:rect b="b" l="l" r="r" t="t"/>
              <a:pathLst>
                <a:path extrusionOk="0" h="1592" w="2743">
                  <a:moveTo>
                    <a:pt x="1371" y="0"/>
                  </a:moveTo>
                  <a:lnTo>
                    <a:pt x="0" y="808"/>
                  </a:lnTo>
                  <a:lnTo>
                    <a:pt x="1347" y="1592"/>
                  </a:lnTo>
                  <a:lnTo>
                    <a:pt x="2743" y="784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g1d319155aba_0_207"/>
            <p:cNvSpPr/>
            <p:nvPr/>
          </p:nvSpPr>
          <p:spPr>
            <a:xfrm>
              <a:off x="4859600" y="2597600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2" y="0"/>
                  </a:moveTo>
                  <a:lnTo>
                    <a:pt x="1" y="809"/>
                  </a:lnTo>
                  <a:lnTo>
                    <a:pt x="1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g1d319155aba_0_207"/>
            <p:cNvSpPr/>
            <p:nvPr/>
          </p:nvSpPr>
          <p:spPr>
            <a:xfrm>
              <a:off x="4652675" y="2498425"/>
              <a:ext cx="206950" cy="124300"/>
            </a:xfrm>
            <a:custGeom>
              <a:rect b="b" l="l" r="r" t="t"/>
              <a:pathLst>
                <a:path extrusionOk="0" h="4972" w="8278">
                  <a:moveTo>
                    <a:pt x="1" y="0"/>
                  </a:moveTo>
                  <a:lnTo>
                    <a:pt x="1" y="196"/>
                  </a:lnTo>
                  <a:lnTo>
                    <a:pt x="8278" y="4971"/>
                  </a:lnTo>
                  <a:lnTo>
                    <a:pt x="8278" y="47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g1d319155aba_0_207"/>
            <p:cNvSpPr/>
            <p:nvPr/>
          </p:nvSpPr>
          <p:spPr>
            <a:xfrm>
              <a:off x="4652675" y="2478225"/>
              <a:ext cx="241225" cy="139600"/>
            </a:xfrm>
            <a:custGeom>
              <a:rect b="b" l="l" r="r" t="t"/>
              <a:pathLst>
                <a:path extrusionOk="0" h="5584" w="9649">
                  <a:moveTo>
                    <a:pt x="1372" y="0"/>
                  </a:moveTo>
                  <a:lnTo>
                    <a:pt x="1" y="808"/>
                  </a:lnTo>
                  <a:lnTo>
                    <a:pt x="8278" y="5584"/>
                  </a:lnTo>
                  <a:lnTo>
                    <a:pt x="9649" y="4775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g1d319155aba_0_207"/>
            <p:cNvSpPr/>
            <p:nvPr/>
          </p:nvSpPr>
          <p:spPr>
            <a:xfrm>
              <a:off x="4902450" y="2622700"/>
              <a:ext cx="34325" cy="25125"/>
            </a:xfrm>
            <a:custGeom>
              <a:rect b="b" l="l" r="r" t="t"/>
              <a:pathLst>
                <a:path extrusionOk="0" h="1005" w="1373">
                  <a:moveTo>
                    <a:pt x="1372" y="0"/>
                  </a:moveTo>
                  <a:lnTo>
                    <a:pt x="1" y="784"/>
                  </a:lnTo>
                  <a:lnTo>
                    <a:pt x="1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g1d319155aba_0_207"/>
            <p:cNvSpPr/>
            <p:nvPr/>
          </p:nvSpPr>
          <p:spPr>
            <a:xfrm>
              <a:off x="4868775" y="2622700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1" y="0"/>
                  </a:moveTo>
                  <a:lnTo>
                    <a:pt x="1" y="221"/>
                  </a:lnTo>
                  <a:lnTo>
                    <a:pt x="1348" y="1004"/>
                  </a:lnTo>
                  <a:lnTo>
                    <a:pt x="1348" y="7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g1d319155aba_0_207"/>
            <p:cNvSpPr/>
            <p:nvPr/>
          </p:nvSpPr>
          <p:spPr>
            <a:xfrm>
              <a:off x="4868775" y="2603100"/>
              <a:ext cx="68000" cy="39225"/>
            </a:xfrm>
            <a:custGeom>
              <a:rect b="b" l="l" r="r" t="t"/>
              <a:pathLst>
                <a:path extrusionOk="0" h="1569" w="2720">
                  <a:moveTo>
                    <a:pt x="1372" y="1"/>
                  </a:moveTo>
                  <a:lnTo>
                    <a:pt x="1" y="784"/>
                  </a:lnTo>
                  <a:lnTo>
                    <a:pt x="1348" y="1568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g1d319155aba_0_207"/>
            <p:cNvSpPr/>
            <p:nvPr/>
          </p:nvSpPr>
          <p:spPr>
            <a:xfrm>
              <a:off x="4945925" y="2647800"/>
              <a:ext cx="34300" cy="25125"/>
            </a:xfrm>
            <a:custGeom>
              <a:rect b="b" l="l" r="r" t="t"/>
              <a:pathLst>
                <a:path extrusionOk="0" h="1005" w="1372">
                  <a:moveTo>
                    <a:pt x="1372" y="0"/>
                  </a:moveTo>
                  <a:lnTo>
                    <a:pt x="0" y="784"/>
                  </a:lnTo>
                  <a:lnTo>
                    <a:pt x="0" y="1004"/>
                  </a:lnTo>
                  <a:lnTo>
                    <a:pt x="1372" y="196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g1d319155aba_0_207"/>
            <p:cNvSpPr/>
            <p:nvPr/>
          </p:nvSpPr>
          <p:spPr>
            <a:xfrm>
              <a:off x="4912250" y="2647800"/>
              <a:ext cx="33700" cy="25125"/>
            </a:xfrm>
            <a:custGeom>
              <a:rect b="b" l="l" r="r" t="t"/>
              <a:pathLst>
                <a:path extrusionOk="0" h="1005" w="1348">
                  <a:moveTo>
                    <a:pt x="1" y="0"/>
                  </a:moveTo>
                  <a:lnTo>
                    <a:pt x="1" y="221"/>
                  </a:lnTo>
                  <a:lnTo>
                    <a:pt x="1347" y="1004"/>
                  </a:lnTo>
                  <a:lnTo>
                    <a:pt x="1347" y="7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g1d319155aba_0_207"/>
            <p:cNvSpPr/>
            <p:nvPr/>
          </p:nvSpPr>
          <p:spPr>
            <a:xfrm>
              <a:off x="4912250" y="2628200"/>
              <a:ext cx="67975" cy="39225"/>
            </a:xfrm>
            <a:custGeom>
              <a:rect b="b" l="l" r="r" t="t"/>
              <a:pathLst>
                <a:path extrusionOk="0" h="1569" w="2719">
                  <a:moveTo>
                    <a:pt x="1372" y="1"/>
                  </a:moveTo>
                  <a:lnTo>
                    <a:pt x="1" y="784"/>
                  </a:lnTo>
                  <a:lnTo>
                    <a:pt x="1347" y="1568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g1d319155aba_0_207"/>
            <p:cNvSpPr/>
            <p:nvPr/>
          </p:nvSpPr>
          <p:spPr>
            <a:xfrm>
              <a:off x="5032250" y="2697375"/>
              <a:ext cx="34300" cy="25750"/>
            </a:xfrm>
            <a:custGeom>
              <a:rect b="b" l="l" r="r" t="t"/>
              <a:pathLst>
                <a:path extrusionOk="0" h="1030" w="1372">
                  <a:moveTo>
                    <a:pt x="1372" y="1"/>
                  </a:moveTo>
                  <a:lnTo>
                    <a:pt x="0" y="809"/>
                  </a:lnTo>
                  <a:lnTo>
                    <a:pt x="0" y="1029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g1d319155aba_0_207"/>
            <p:cNvSpPr/>
            <p:nvPr/>
          </p:nvSpPr>
          <p:spPr>
            <a:xfrm>
              <a:off x="4955100" y="2672900"/>
              <a:ext cx="77175" cy="50225"/>
            </a:xfrm>
            <a:custGeom>
              <a:rect b="b" l="l" r="r" t="t"/>
              <a:pathLst>
                <a:path extrusionOk="0" h="2009" w="3087">
                  <a:moveTo>
                    <a:pt x="1" y="0"/>
                  </a:moveTo>
                  <a:lnTo>
                    <a:pt x="1" y="221"/>
                  </a:lnTo>
                  <a:lnTo>
                    <a:pt x="3086" y="2008"/>
                  </a:lnTo>
                  <a:lnTo>
                    <a:pt x="3086" y="17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g1d319155aba_0_207"/>
            <p:cNvSpPr/>
            <p:nvPr/>
          </p:nvSpPr>
          <p:spPr>
            <a:xfrm>
              <a:off x="4955100" y="2653300"/>
              <a:ext cx="111450" cy="64325"/>
            </a:xfrm>
            <a:custGeom>
              <a:rect b="b" l="l" r="r" t="t"/>
              <a:pathLst>
                <a:path extrusionOk="0" h="2573" w="4458">
                  <a:moveTo>
                    <a:pt x="1397" y="1"/>
                  </a:moveTo>
                  <a:lnTo>
                    <a:pt x="1" y="784"/>
                  </a:lnTo>
                  <a:lnTo>
                    <a:pt x="3086" y="2572"/>
                  </a:lnTo>
                  <a:lnTo>
                    <a:pt x="4458" y="1764"/>
                  </a:lnTo>
                  <a:lnTo>
                    <a:pt x="1397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g1d319155aba_0_207"/>
            <p:cNvSpPr/>
            <p:nvPr/>
          </p:nvSpPr>
          <p:spPr>
            <a:xfrm>
              <a:off x="4819800" y="1944375"/>
              <a:ext cx="394300" cy="511825"/>
            </a:xfrm>
            <a:custGeom>
              <a:rect b="b" l="l" r="r" t="t"/>
              <a:pathLst>
                <a:path extrusionOk="0" h="20473" w="15772">
                  <a:moveTo>
                    <a:pt x="1" y="1"/>
                  </a:moveTo>
                  <a:lnTo>
                    <a:pt x="1" y="11363"/>
                  </a:lnTo>
                  <a:lnTo>
                    <a:pt x="15771" y="20473"/>
                  </a:lnTo>
                  <a:lnTo>
                    <a:pt x="15771" y="91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g1d319155aba_0_207"/>
            <p:cNvSpPr/>
            <p:nvPr/>
          </p:nvSpPr>
          <p:spPr>
            <a:xfrm>
              <a:off x="5046925" y="2117625"/>
              <a:ext cx="140850" cy="279200"/>
            </a:xfrm>
            <a:custGeom>
              <a:rect b="b" l="l" r="r" t="t"/>
              <a:pathLst>
                <a:path extrusionOk="0" h="11168" w="5634">
                  <a:moveTo>
                    <a:pt x="1" y="1"/>
                  </a:moveTo>
                  <a:lnTo>
                    <a:pt x="1" y="7911"/>
                  </a:lnTo>
                  <a:lnTo>
                    <a:pt x="5633" y="11167"/>
                  </a:lnTo>
                  <a:lnTo>
                    <a:pt x="5633" y="32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g1d319155aba_0_207"/>
            <p:cNvSpPr/>
            <p:nvPr/>
          </p:nvSpPr>
          <p:spPr>
            <a:xfrm>
              <a:off x="4859000" y="2009275"/>
              <a:ext cx="157975" cy="102875"/>
            </a:xfrm>
            <a:custGeom>
              <a:rect b="b" l="l" r="r" t="t"/>
              <a:pathLst>
                <a:path extrusionOk="0" h="4115" w="6319">
                  <a:moveTo>
                    <a:pt x="0" y="1"/>
                  </a:moveTo>
                  <a:lnTo>
                    <a:pt x="0" y="466"/>
                  </a:lnTo>
                  <a:lnTo>
                    <a:pt x="6318" y="4115"/>
                  </a:lnTo>
                  <a:lnTo>
                    <a:pt x="6318" y="364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g1d319155aba_0_207"/>
            <p:cNvSpPr/>
            <p:nvPr/>
          </p:nvSpPr>
          <p:spPr>
            <a:xfrm>
              <a:off x="4859000" y="2036225"/>
              <a:ext cx="157975" cy="102850"/>
            </a:xfrm>
            <a:custGeom>
              <a:rect b="b" l="l" r="r" t="t"/>
              <a:pathLst>
                <a:path extrusionOk="0" h="4114" w="6319">
                  <a:moveTo>
                    <a:pt x="0" y="0"/>
                  </a:moveTo>
                  <a:lnTo>
                    <a:pt x="0" y="465"/>
                  </a:lnTo>
                  <a:lnTo>
                    <a:pt x="6318" y="4114"/>
                  </a:lnTo>
                  <a:lnTo>
                    <a:pt x="6318" y="3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g1d319155aba_0_207"/>
            <p:cNvSpPr/>
            <p:nvPr/>
          </p:nvSpPr>
          <p:spPr>
            <a:xfrm>
              <a:off x="4859000" y="2062550"/>
              <a:ext cx="157975" cy="102850"/>
            </a:xfrm>
            <a:custGeom>
              <a:rect b="b" l="l" r="r" t="t"/>
              <a:pathLst>
                <a:path extrusionOk="0" h="4114" w="6319">
                  <a:moveTo>
                    <a:pt x="0" y="0"/>
                  </a:moveTo>
                  <a:lnTo>
                    <a:pt x="0" y="465"/>
                  </a:lnTo>
                  <a:lnTo>
                    <a:pt x="6318" y="4114"/>
                  </a:lnTo>
                  <a:lnTo>
                    <a:pt x="6318" y="3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g1d319155aba_0_207"/>
            <p:cNvSpPr/>
            <p:nvPr/>
          </p:nvSpPr>
          <p:spPr>
            <a:xfrm>
              <a:off x="4859000" y="2089475"/>
              <a:ext cx="157975" cy="102875"/>
            </a:xfrm>
            <a:custGeom>
              <a:rect b="b" l="l" r="r" t="t"/>
              <a:pathLst>
                <a:path extrusionOk="0" h="4115" w="6319">
                  <a:moveTo>
                    <a:pt x="0" y="0"/>
                  </a:moveTo>
                  <a:lnTo>
                    <a:pt x="0" y="466"/>
                  </a:lnTo>
                  <a:lnTo>
                    <a:pt x="6318" y="4114"/>
                  </a:lnTo>
                  <a:lnTo>
                    <a:pt x="6318" y="3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g1d319155aba_0_207"/>
            <p:cNvSpPr/>
            <p:nvPr/>
          </p:nvSpPr>
          <p:spPr>
            <a:xfrm>
              <a:off x="4859000" y="2116400"/>
              <a:ext cx="157975" cy="102875"/>
            </a:xfrm>
            <a:custGeom>
              <a:rect b="b" l="l" r="r" t="t"/>
              <a:pathLst>
                <a:path extrusionOk="0" h="4115" w="6319">
                  <a:moveTo>
                    <a:pt x="0" y="1"/>
                  </a:moveTo>
                  <a:lnTo>
                    <a:pt x="0" y="466"/>
                  </a:lnTo>
                  <a:lnTo>
                    <a:pt x="6318" y="4115"/>
                  </a:lnTo>
                  <a:lnTo>
                    <a:pt x="6318" y="36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g1d319155aba_0_207"/>
            <p:cNvSpPr/>
            <p:nvPr/>
          </p:nvSpPr>
          <p:spPr>
            <a:xfrm>
              <a:off x="4859000" y="2143350"/>
              <a:ext cx="157975" cy="102875"/>
            </a:xfrm>
            <a:custGeom>
              <a:rect b="b" l="l" r="r" t="t"/>
              <a:pathLst>
                <a:path extrusionOk="0" h="4115" w="6319">
                  <a:moveTo>
                    <a:pt x="0" y="0"/>
                  </a:moveTo>
                  <a:lnTo>
                    <a:pt x="0" y="466"/>
                  </a:lnTo>
                  <a:lnTo>
                    <a:pt x="6318" y="4114"/>
                  </a:lnTo>
                  <a:lnTo>
                    <a:pt x="6318" y="3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g1d319155aba_0_207"/>
            <p:cNvSpPr/>
            <p:nvPr/>
          </p:nvSpPr>
          <p:spPr>
            <a:xfrm>
              <a:off x="4859000" y="2196600"/>
              <a:ext cx="110200" cy="75325"/>
            </a:xfrm>
            <a:custGeom>
              <a:rect b="b" l="l" r="r" t="t"/>
              <a:pathLst>
                <a:path extrusionOk="0" h="3013" w="4408">
                  <a:moveTo>
                    <a:pt x="0" y="1"/>
                  </a:moveTo>
                  <a:lnTo>
                    <a:pt x="0" y="466"/>
                  </a:lnTo>
                  <a:lnTo>
                    <a:pt x="4408" y="3013"/>
                  </a:lnTo>
                  <a:lnTo>
                    <a:pt x="4408" y="25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g1d319155aba_0_207"/>
            <p:cNvSpPr/>
            <p:nvPr/>
          </p:nvSpPr>
          <p:spPr>
            <a:xfrm>
              <a:off x="4859000" y="2170275"/>
              <a:ext cx="157975" cy="102875"/>
            </a:xfrm>
            <a:custGeom>
              <a:rect b="b" l="l" r="r" t="t"/>
              <a:pathLst>
                <a:path extrusionOk="0" h="4115" w="6319">
                  <a:moveTo>
                    <a:pt x="0" y="1"/>
                  </a:moveTo>
                  <a:lnTo>
                    <a:pt x="0" y="466"/>
                  </a:lnTo>
                  <a:lnTo>
                    <a:pt x="6318" y="4115"/>
                  </a:lnTo>
                  <a:lnTo>
                    <a:pt x="6318" y="36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g1d319155aba_0_207"/>
            <p:cNvSpPr/>
            <p:nvPr/>
          </p:nvSpPr>
          <p:spPr>
            <a:xfrm>
              <a:off x="5063475" y="2169050"/>
              <a:ext cx="83875" cy="107775"/>
            </a:xfrm>
            <a:custGeom>
              <a:rect b="b" l="l" r="r" t="t"/>
              <a:pathLst>
                <a:path extrusionOk="0" h="4311" w="3355">
                  <a:moveTo>
                    <a:pt x="1665" y="1"/>
                  </a:moveTo>
                  <a:lnTo>
                    <a:pt x="0" y="2376"/>
                  </a:lnTo>
                  <a:lnTo>
                    <a:pt x="3355" y="4311"/>
                  </a:lnTo>
                  <a:lnTo>
                    <a:pt x="3355" y="4311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g1d319155aba_0_207"/>
            <p:cNvSpPr/>
            <p:nvPr/>
          </p:nvSpPr>
          <p:spPr>
            <a:xfrm>
              <a:off x="5059800" y="2163550"/>
              <a:ext cx="92450" cy="119400"/>
            </a:xfrm>
            <a:custGeom>
              <a:rect b="b" l="l" r="r" t="t"/>
              <a:pathLst>
                <a:path extrusionOk="0" h="4776" w="3698">
                  <a:moveTo>
                    <a:pt x="1788" y="466"/>
                  </a:moveTo>
                  <a:lnTo>
                    <a:pt x="3282" y="4261"/>
                  </a:lnTo>
                  <a:lnTo>
                    <a:pt x="3282" y="4261"/>
                  </a:lnTo>
                  <a:lnTo>
                    <a:pt x="319" y="2572"/>
                  </a:lnTo>
                  <a:lnTo>
                    <a:pt x="1788" y="466"/>
                  </a:lnTo>
                  <a:close/>
                  <a:moveTo>
                    <a:pt x="1861" y="1"/>
                  </a:moveTo>
                  <a:lnTo>
                    <a:pt x="0" y="2621"/>
                  </a:lnTo>
                  <a:lnTo>
                    <a:pt x="3698" y="4776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g1d319155aba_0_207"/>
            <p:cNvSpPr/>
            <p:nvPr/>
          </p:nvSpPr>
          <p:spPr>
            <a:xfrm>
              <a:off x="5097125" y="2205800"/>
              <a:ext cx="83300" cy="107150"/>
            </a:xfrm>
            <a:custGeom>
              <a:rect b="b" l="l" r="r" t="t"/>
              <a:pathLst>
                <a:path extrusionOk="0" h="4286" w="3332">
                  <a:moveTo>
                    <a:pt x="1666" y="0"/>
                  </a:moveTo>
                  <a:lnTo>
                    <a:pt x="1" y="2375"/>
                  </a:lnTo>
                  <a:lnTo>
                    <a:pt x="3331" y="4286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g1d319155aba_0_207"/>
            <p:cNvSpPr/>
            <p:nvPr/>
          </p:nvSpPr>
          <p:spPr>
            <a:xfrm>
              <a:off x="5092850" y="2200275"/>
              <a:ext cx="93075" cy="119400"/>
            </a:xfrm>
            <a:custGeom>
              <a:rect b="b" l="l" r="r" t="t"/>
              <a:pathLst>
                <a:path extrusionOk="0" h="4776" w="3723">
                  <a:moveTo>
                    <a:pt x="1813" y="466"/>
                  </a:moveTo>
                  <a:lnTo>
                    <a:pt x="3282" y="4262"/>
                  </a:lnTo>
                  <a:lnTo>
                    <a:pt x="343" y="2548"/>
                  </a:lnTo>
                  <a:lnTo>
                    <a:pt x="1813" y="466"/>
                  </a:lnTo>
                  <a:close/>
                  <a:moveTo>
                    <a:pt x="1862" y="1"/>
                  </a:moveTo>
                  <a:lnTo>
                    <a:pt x="1" y="2621"/>
                  </a:lnTo>
                  <a:lnTo>
                    <a:pt x="3723" y="4776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g1d319155aba_0_207"/>
            <p:cNvSpPr/>
            <p:nvPr/>
          </p:nvSpPr>
          <p:spPr>
            <a:xfrm>
              <a:off x="5106325" y="2266850"/>
              <a:ext cx="64900" cy="83600"/>
            </a:xfrm>
            <a:custGeom>
              <a:rect b="b" l="l" r="r" t="t"/>
              <a:pathLst>
                <a:path extrusionOk="0" h="3344" w="2596">
                  <a:moveTo>
                    <a:pt x="722" y="1"/>
                  </a:moveTo>
                  <a:cubicBezTo>
                    <a:pt x="296" y="1"/>
                    <a:pt x="0" y="340"/>
                    <a:pt x="0" y="913"/>
                  </a:cubicBezTo>
                  <a:cubicBezTo>
                    <a:pt x="0" y="1746"/>
                    <a:pt x="588" y="2750"/>
                    <a:pt x="1298" y="3166"/>
                  </a:cubicBezTo>
                  <a:cubicBezTo>
                    <a:pt x="1504" y="3287"/>
                    <a:pt x="1700" y="3344"/>
                    <a:pt x="1875" y="3344"/>
                  </a:cubicBezTo>
                  <a:cubicBezTo>
                    <a:pt x="2300" y="3344"/>
                    <a:pt x="2596" y="3005"/>
                    <a:pt x="2596" y="2431"/>
                  </a:cubicBezTo>
                  <a:cubicBezTo>
                    <a:pt x="2596" y="1599"/>
                    <a:pt x="2008" y="595"/>
                    <a:pt x="1298" y="178"/>
                  </a:cubicBezTo>
                  <a:cubicBezTo>
                    <a:pt x="1092" y="57"/>
                    <a:pt x="896" y="1"/>
                    <a:pt x="722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g1d319155aba_0_207"/>
            <p:cNvSpPr/>
            <p:nvPr/>
          </p:nvSpPr>
          <p:spPr>
            <a:xfrm>
              <a:off x="5103250" y="2263825"/>
              <a:ext cx="71050" cy="89525"/>
            </a:xfrm>
            <a:custGeom>
              <a:rect b="b" l="l" r="r" t="t"/>
              <a:pathLst>
                <a:path extrusionOk="0" h="3581" w="2842">
                  <a:moveTo>
                    <a:pt x="833" y="226"/>
                  </a:moveTo>
                  <a:cubicBezTo>
                    <a:pt x="1005" y="226"/>
                    <a:pt x="1176" y="275"/>
                    <a:pt x="1372" y="397"/>
                  </a:cubicBezTo>
                  <a:cubicBezTo>
                    <a:pt x="2058" y="789"/>
                    <a:pt x="2597" y="1744"/>
                    <a:pt x="2597" y="2552"/>
                  </a:cubicBezTo>
                  <a:cubicBezTo>
                    <a:pt x="2597" y="2895"/>
                    <a:pt x="2499" y="3164"/>
                    <a:pt x="2278" y="3287"/>
                  </a:cubicBezTo>
                  <a:cubicBezTo>
                    <a:pt x="2199" y="3336"/>
                    <a:pt x="2104" y="3362"/>
                    <a:pt x="1998" y="3362"/>
                  </a:cubicBezTo>
                  <a:cubicBezTo>
                    <a:pt x="1841" y="3362"/>
                    <a:pt x="1660" y="3306"/>
                    <a:pt x="1470" y="3189"/>
                  </a:cubicBezTo>
                  <a:cubicBezTo>
                    <a:pt x="784" y="2797"/>
                    <a:pt x="221" y="1842"/>
                    <a:pt x="221" y="1034"/>
                  </a:cubicBezTo>
                  <a:cubicBezTo>
                    <a:pt x="221" y="691"/>
                    <a:pt x="344" y="422"/>
                    <a:pt x="564" y="299"/>
                  </a:cubicBezTo>
                  <a:cubicBezTo>
                    <a:pt x="638" y="250"/>
                    <a:pt x="735" y="226"/>
                    <a:pt x="833" y="226"/>
                  </a:cubicBezTo>
                  <a:close/>
                  <a:moveTo>
                    <a:pt x="832" y="0"/>
                  </a:moveTo>
                  <a:cubicBezTo>
                    <a:pt x="693" y="0"/>
                    <a:pt x="561" y="34"/>
                    <a:pt x="442" y="103"/>
                  </a:cubicBezTo>
                  <a:cubicBezTo>
                    <a:pt x="172" y="275"/>
                    <a:pt x="1" y="593"/>
                    <a:pt x="1" y="1034"/>
                  </a:cubicBezTo>
                  <a:cubicBezTo>
                    <a:pt x="1" y="1916"/>
                    <a:pt x="613" y="2969"/>
                    <a:pt x="1372" y="3385"/>
                  </a:cubicBezTo>
                  <a:cubicBezTo>
                    <a:pt x="1593" y="3507"/>
                    <a:pt x="1813" y="3581"/>
                    <a:pt x="2009" y="3581"/>
                  </a:cubicBezTo>
                  <a:cubicBezTo>
                    <a:pt x="2131" y="3581"/>
                    <a:pt x="2278" y="3556"/>
                    <a:pt x="2401" y="3483"/>
                  </a:cubicBezTo>
                  <a:cubicBezTo>
                    <a:pt x="2670" y="3311"/>
                    <a:pt x="2841" y="2993"/>
                    <a:pt x="2841" y="2552"/>
                  </a:cubicBezTo>
                  <a:cubicBezTo>
                    <a:pt x="2841" y="1671"/>
                    <a:pt x="2229" y="618"/>
                    <a:pt x="1470" y="201"/>
                  </a:cubicBezTo>
                  <a:cubicBezTo>
                    <a:pt x="1252" y="71"/>
                    <a:pt x="1035" y="0"/>
                    <a:pt x="832" y="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g1d319155aba_0_207"/>
            <p:cNvSpPr/>
            <p:nvPr/>
          </p:nvSpPr>
          <p:spPr>
            <a:xfrm>
              <a:off x="3570300" y="3446100"/>
              <a:ext cx="65550" cy="55125"/>
            </a:xfrm>
            <a:custGeom>
              <a:rect b="b" l="l" r="r" t="t"/>
              <a:pathLst>
                <a:path extrusionOk="0" h="2205" w="2622">
                  <a:moveTo>
                    <a:pt x="1" y="1"/>
                  </a:moveTo>
                  <a:cubicBezTo>
                    <a:pt x="1" y="466"/>
                    <a:pt x="172" y="784"/>
                    <a:pt x="417" y="931"/>
                  </a:cubicBezTo>
                  <a:lnTo>
                    <a:pt x="2591" y="2187"/>
                  </a:lnTo>
                  <a:lnTo>
                    <a:pt x="2591" y="2187"/>
                  </a:lnTo>
                  <a:cubicBezTo>
                    <a:pt x="2339" y="2033"/>
                    <a:pt x="2180" y="1721"/>
                    <a:pt x="2180" y="1274"/>
                  </a:cubicBezTo>
                  <a:lnTo>
                    <a:pt x="1" y="1"/>
                  </a:lnTo>
                  <a:close/>
                  <a:moveTo>
                    <a:pt x="2591" y="2187"/>
                  </a:moveTo>
                  <a:lnTo>
                    <a:pt x="2591" y="2187"/>
                  </a:lnTo>
                  <a:cubicBezTo>
                    <a:pt x="2601" y="2193"/>
                    <a:pt x="2611" y="2199"/>
                    <a:pt x="2621" y="2204"/>
                  </a:cubicBezTo>
                  <a:lnTo>
                    <a:pt x="2591" y="2187"/>
                  </a:lnTo>
                  <a:close/>
                </a:path>
              </a:pathLst>
            </a:custGeom>
            <a:solidFill>
              <a:srgbClr val="8FA6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g1d319155aba_0_207"/>
            <p:cNvSpPr/>
            <p:nvPr/>
          </p:nvSpPr>
          <p:spPr>
            <a:xfrm>
              <a:off x="3896625" y="2359150"/>
              <a:ext cx="81425" cy="37050"/>
            </a:xfrm>
            <a:custGeom>
              <a:rect b="b" l="l" r="r" t="t"/>
              <a:pathLst>
                <a:path extrusionOk="0" h="1482" w="3257">
                  <a:moveTo>
                    <a:pt x="3205" y="1354"/>
                  </a:moveTo>
                  <a:lnTo>
                    <a:pt x="3257" y="1384"/>
                  </a:lnTo>
                  <a:cubicBezTo>
                    <a:pt x="3240" y="1373"/>
                    <a:pt x="3223" y="1363"/>
                    <a:pt x="3205" y="1354"/>
                  </a:cubicBezTo>
                  <a:close/>
                  <a:moveTo>
                    <a:pt x="659" y="0"/>
                  </a:moveTo>
                  <a:cubicBezTo>
                    <a:pt x="462" y="0"/>
                    <a:pt x="239" y="68"/>
                    <a:pt x="0" y="209"/>
                  </a:cubicBezTo>
                  <a:lnTo>
                    <a:pt x="2204" y="1482"/>
                  </a:lnTo>
                  <a:cubicBezTo>
                    <a:pt x="2443" y="1341"/>
                    <a:pt x="2666" y="1273"/>
                    <a:pt x="2863" y="1273"/>
                  </a:cubicBezTo>
                  <a:cubicBezTo>
                    <a:pt x="2988" y="1273"/>
                    <a:pt x="3103" y="1301"/>
                    <a:pt x="3205" y="1354"/>
                  </a:cubicBezTo>
                  <a:lnTo>
                    <a:pt x="3205" y="1354"/>
                  </a:lnTo>
                  <a:lnTo>
                    <a:pt x="1053" y="111"/>
                  </a:lnTo>
                  <a:cubicBezTo>
                    <a:pt x="938" y="38"/>
                    <a:pt x="806" y="0"/>
                    <a:pt x="659" y="0"/>
                  </a:cubicBezTo>
                  <a:close/>
                </a:path>
              </a:pathLst>
            </a:custGeom>
            <a:solidFill>
              <a:srgbClr val="BFCE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g1d319155aba_0_207"/>
            <p:cNvSpPr/>
            <p:nvPr/>
          </p:nvSpPr>
          <p:spPr>
            <a:xfrm>
              <a:off x="3571525" y="2601875"/>
              <a:ext cx="50225" cy="869975"/>
            </a:xfrm>
            <a:custGeom>
              <a:rect b="b" l="l" r="r" t="t"/>
              <a:pathLst>
                <a:path extrusionOk="0" h="34799" w="2009">
                  <a:moveTo>
                    <a:pt x="1" y="1"/>
                  </a:moveTo>
                  <a:lnTo>
                    <a:pt x="74" y="33696"/>
                  </a:lnTo>
                  <a:lnTo>
                    <a:pt x="2009" y="34798"/>
                  </a:lnTo>
                  <a:lnTo>
                    <a:pt x="1935" y="11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FA6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g1d319155aba_0_207"/>
            <p:cNvSpPr/>
            <p:nvPr/>
          </p:nvSpPr>
          <p:spPr>
            <a:xfrm>
              <a:off x="3568475" y="2596375"/>
              <a:ext cx="56350" cy="881575"/>
            </a:xfrm>
            <a:custGeom>
              <a:rect b="b" l="l" r="r" t="t"/>
              <a:pathLst>
                <a:path extrusionOk="0" h="35263" w="2254">
                  <a:moveTo>
                    <a:pt x="270" y="466"/>
                  </a:moveTo>
                  <a:lnTo>
                    <a:pt x="1911" y="1421"/>
                  </a:lnTo>
                  <a:lnTo>
                    <a:pt x="1984" y="34773"/>
                  </a:lnTo>
                  <a:lnTo>
                    <a:pt x="343" y="33818"/>
                  </a:lnTo>
                  <a:lnTo>
                    <a:pt x="270" y="466"/>
                  </a:lnTo>
                  <a:close/>
                  <a:moveTo>
                    <a:pt x="1" y="0"/>
                  </a:moveTo>
                  <a:lnTo>
                    <a:pt x="74" y="33990"/>
                  </a:lnTo>
                  <a:lnTo>
                    <a:pt x="2253" y="35263"/>
                  </a:lnTo>
                  <a:lnTo>
                    <a:pt x="2180" y="12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FCE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g1d319155aba_0_207"/>
            <p:cNvSpPr/>
            <p:nvPr/>
          </p:nvSpPr>
          <p:spPr>
            <a:xfrm>
              <a:off x="3605200" y="2364350"/>
              <a:ext cx="346525" cy="200225"/>
            </a:xfrm>
            <a:custGeom>
              <a:rect b="b" l="l" r="r" t="t"/>
              <a:pathLst>
                <a:path extrusionOk="0" h="8009" w="13861">
                  <a:moveTo>
                    <a:pt x="11657" y="1"/>
                  </a:moveTo>
                  <a:lnTo>
                    <a:pt x="1" y="6735"/>
                  </a:lnTo>
                  <a:lnTo>
                    <a:pt x="2180" y="8008"/>
                  </a:lnTo>
                  <a:lnTo>
                    <a:pt x="13861" y="1274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FCE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g1d319155aba_0_207"/>
            <p:cNvSpPr/>
            <p:nvPr/>
          </p:nvSpPr>
          <p:spPr>
            <a:xfrm>
              <a:off x="3568475" y="2532700"/>
              <a:ext cx="91250" cy="95525"/>
            </a:xfrm>
            <a:custGeom>
              <a:rect b="b" l="l" r="r" t="t"/>
              <a:pathLst>
                <a:path extrusionOk="0" h="3821" w="3650">
                  <a:moveTo>
                    <a:pt x="1470" y="1"/>
                  </a:moveTo>
                  <a:cubicBezTo>
                    <a:pt x="662" y="466"/>
                    <a:pt x="1" y="1617"/>
                    <a:pt x="1" y="2547"/>
                  </a:cubicBezTo>
                  <a:lnTo>
                    <a:pt x="2180" y="3821"/>
                  </a:lnTo>
                  <a:cubicBezTo>
                    <a:pt x="2180" y="2890"/>
                    <a:pt x="2841" y="1739"/>
                    <a:pt x="3649" y="1274"/>
                  </a:cubicBezTo>
                  <a:lnTo>
                    <a:pt x="1470" y="1"/>
                  </a:lnTo>
                  <a:close/>
                </a:path>
              </a:pathLst>
            </a:custGeom>
            <a:solidFill>
              <a:srgbClr val="BFCE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g1d319155aba_0_207"/>
            <p:cNvSpPr/>
            <p:nvPr/>
          </p:nvSpPr>
          <p:spPr>
            <a:xfrm>
              <a:off x="3622950" y="2391150"/>
              <a:ext cx="367350" cy="1112650"/>
            </a:xfrm>
            <a:custGeom>
              <a:rect b="b" l="l" r="r" t="t"/>
              <a:pathLst>
                <a:path extrusionOk="0" h="44506" w="14694">
                  <a:moveTo>
                    <a:pt x="13811" y="1"/>
                  </a:moveTo>
                  <a:cubicBezTo>
                    <a:pt x="13612" y="1"/>
                    <a:pt x="13388" y="65"/>
                    <a:pt x="13151" y="202"/>
                  </a:cubicBezTo>
                  <a:lnTo>
                    <a:pt x="1470" y="6936"/>
                  </a:lnTo>
                  <a:cubicBezTo>
                    <a:pt x="662" y="7401"/>
                    <a:pt x="1" y="8552"/>
                    <a:pt x="1" y="9483"/>
                  </a:cubicBezTo>
                  <a:lnTo>
                    <a:pt x="74" y="43472"/>
                  </a:lnTo>
                  <a:cubicBezTo>
                    <a:pt x="92" y="44130"/>
                    <a:pt x="427" y="44506"/>
                    <a:pt x="907" y="44506"/>
                  </a:cubicBezTo>
                  <a:cubicBezTo>
                    <a:pt x="1107" y="44506"/>
                    <a:pt x="1331" y="44441"/>
                    <a:pt x="1568" y="44305"/>
                  </a:cubicBezTo>
                  <a:lnTo>
                    <a:pt x="13224" y="37570"/>
                  </a:lnTo>
                  <a:cubicBezTo>
                    <a:pt x="14033" y="37105"/>
                    <a:pt x="14694" y="35954"/>
                    <a:pt x="14694" y="35024"/>
                  </a:cubicBezTo>
                  <a:lnTo>
                    <a:pt x="14620" y="1034"/>
                  </a:lnTo>
                  <a:cubicBezTo>
                    <a:pt x="14620" y="377"/>
                    <a:pt x="14290" y="1"/>
                    <a:pt x="13811" y="1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g1d319155aba_0_207"/>
            <p:cNvSpPr/>
            <p:nvPr/>
          </p:nvSpPr>
          <p:spPr>
            <a:xfrm>
              <a:off x="3641950" y="2501475"/>
              <a:ext cx="330000" cy="858950"/>
            </a:xfrm>
            <a:custGeom>
              <a:rect b="b" l="l" r="r" t="t"/>
              <a:pathLst>
                <a:path extrusionOk="0" h="34358" w="13200">
                  <a:moveTo>
                    <a:pt x="13150" y="1"/>
                  </a:moveTo>
                  <a:lnTo>
                    <a:pt x="0" y="7592"/>
                  </a:lnTo>
                  <a:lnTo>
                    <a:pt x="49" y="34357"/>
                  </a:lnTo>
                  <a:lnTo>
                    <a:pt x="13199" y="26766"/>
                  </a:lnTo>
                  <a:lnTo>
                    <a:pt x="13150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g1d319155aba_0_207"/>
            <p:cNvSpPr/>
            <p:nvPr/>
          </p:nvSpPr>
          <p:spPr>
            <a:xfrm>
              <a:off x="3794375" y="3279450"/>
              <a:ext cx="74100" cy="94575"/>
            </a:xfrm>
            <a:custGeom>
              <a:rect b="b" l="l" r="r" t="t"/>
              <a:pathLst>
                <a:path extrusionOk="0" h="3783" w="2964">
                  <a:moveTo>
                    <a:pt x="2130" y="0"/>
                  </a:moveTo>
                  <a:cubicBezTo>
                    <a:pt x="1931" y="0"/>
                    <a:pt x="1707" y="65"/>
                    <a:pt x="1470" y="202"/>
                  </a:cubicBezTo>
                  <a:cubicBezTo>
                    <a:pt x="662" y="667"/>
                    <a:pt x="1" y="1818"/>
                    <a:pt x="1" y="2749"/>
                  </a:cubicBezTo>
                  <a:cubicBezTo>
                    <a:pt x="1" y="3406"/>
                    <a:pt x="331" y="3782"/>
                    <a:pt x="810" y="3782"/>
                  </a:cubicBezTo>
                  <a:cubicBezTo>
                    <a:pt x="1008" y="3782"/>
                    <a:pt x="1233" y="3718"/>
                    <a:pt x="1470" y="3581"/>
                  </a:cubicBezTo>
                  <a:cubicBezTo>
                    <a:pt x="2302" y="3116"/>
                    <a:pt x="2964" y="1965"/>
                    <a:pt x="2939" y="1034"/>
                  </a:cubicBezTo>
                  <a:cubicBezTo>
                    <a:pt x="2939" y="377"/>
                    <a:pt x="2609" y="0"/>
                    <a:pt x="2130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g1d319155aba_0_207"/>
            <p:cNvSpPr/>
            <p:nvPr/>
          </p:nvSpPr>
          <p:spPr>
            <a:xfrm>
              <a:off x="3803550" y="2497350"/>
              <a:ext cx="15950" cy="20425"/>
            </a:xfrm>
            <a:custGeom>
              <a:rect b="b" l="l" r="r" t="t"/>
              <a:pathLst>
                <a:path extrusionOk="0" h="817" w="638">
                  <a:moveTo>
                    <a:pt x="463" y="0"/>
                  </a:moveTo>
                  <a:cubicBezTo>
                    <a:pt x="419" y="0"/>
                    <a:pt x="370" y="14"/>
                    <a:pt x="319" y="43"/>
                  </a:cubicBezTo>
                  <a:cubicBezTo>
                    <a:pt x="148" y="141"/>
                    <a:pt x="1" y="386"/>
                    <a:pt x="1" y="582"/>
                  </a:cubicBezTo>
                  <a:cubicBezTo>
                    <a:pt x="1" y="726"/>
                    <a:pt x="80" y="816"/>
                    <a:pt x="189" y="816"/>
                  </a:cubicBezTo>
                  <a:cubicBezTo>
                    <a:pt x="229" y="816"/>
                    <a:pt x="273" y="804"/>
                    <a:pt x="319" y="778"/>
                  </a:cubicBezTo>
                  <a:cubicBezTo>
                    <a:pt x="491" y="656"/>
                    <a:pt x="638" y="411"/>
                    <a:pt x="638" y="215"/>
                  </a:cubicBezTo>
                  <a:cubicBezTo>
                    <a:pt x="638" y="77"/>
                    <a:pt x="565" y="0"/>
                    <a:pt x="463" y="0"/>
                  </a:cubicBezTo>
                  <a:close/>
                </a:path>
              </a:pathLst>
            </a:custGeom>
            <a:solidFill>
              <a:srgbClr val="4D33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g1d319155aba_0_207"/>
            <p:cNvSpPr/>
            <p:nvPr/>
          </p:nvSpPr>
          <p:spPr>
            <a:xfrm>
              <a:off x="3771725" y="2512025"/>
              <a:ext cx="79600" cy="56075"/>
            </a:xfrm>
            <a:custGeom>
              <a:rect b="b" l="l" r="r" t="t"/>
              <a:pathLst>
                <a:path extrusionOk="0" h="2243" w="3184">
                  <a:moveTo>
                    <a:pt x="3040" y="0"/>
                  </a:moveTo>
                  <a:cubicBezTo>
                    <a:pt x="3002" y="0"/>
                    <a:pt x="2960" y="14"/>
                    <a:pt x="2915" y="44"/>
                  </a:cubicBezTo>
                  <a:lnTo>
                    <a:pt x="294" y="1538"/>
                  </a:lnTo>
                  <a:cubicBezTo>
                    <a:pt x="123" y="1636"/>
                    <a:pt x="1" y="1856"/>
                    <a:pt x="1" y="2028"/>
                  </a:cubicBezTo>
                  <a:cubicBezTo>
                    <a:pt x="1" y="2165"/>
                    <a:pt x="73" y="2242"/>
                    <a:pt x="167" y="2242"/>
                  </a:cubicBezTo>
                  <a:cubicBezTo>
                    <a:pt x="207" y="2242"/>
                    <a:pt x="251" y="2228"/>
                    <a:pt x="294" y="2199"/>
                  </a:cubicBezTo>
                  <a:lnTo>
                    <a:pt x="2915" y="705"/>
                  </a:lnTo>
                  <a:cubicBezTo>
                    <a:pt x="3062" y="607"/>
                    <a:pt x="3184" y="387"/>
                    <a:pt x="3184" y="191"/>
                  </a:cubicBezTo>
                  <a:cubicBezTo>
                    <a:pt x="3184" y="72"/>
                    <a:pt x="3125" y="0"/>
                    <a:pt x="3040" y="0"/>
                  </a:cubicBezTo>
                  <a:close/>
                </a:path>
              </a:pathLst>
            </a:custGeom>
            <a:solidFill>
              <a:srgbClr val="4D33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g1d319155aba_0_207"/>
            <p:cNvSpPr/>
            <p:nvPr/>
          </p:nvSpPr>
          <p:spPr>
            <a:xfrm>
              <a:off x="3585000" y="2767550"/>
              <a:ext cx="16550" cy="6375"/>
            </a:xfrm>
            <a:custGeom>
              <a:rect b="b" l="l" r="r" t="t"/>
              <a:pathLst>
                <a:path extrusionOk="0" h="255" w="662">
                  <a:moveTo>
                    <a:pt x="482" y="0"/>
                  </a:moveTo>
                  <a:cubicBezTo>
                    <a:pt x="439" y="0"/>
                    <a:pt x="401" y="13"/>
                    <a:pt x="368" y="35"/>
                  </a:cubicBezTo>
                  <a:lnTo>
                    <a:pt x="1" y="230"/>
                  </a:lnTo>
                  <a:cubicBezTo>
                    <a:pt x="31" y="220"/>
                    <a:pt x="66" y="214"/>
                    <a:pt x="105" y="214"/>
                  </a:cubicBezTo>
                  <a:cubicBezTo>
                    <a:pt x="159" y="214"/>
                    <a:pt x="223" y="226"/>
                    <a:pt x="295" y="255"/>
                  </a:cubicBezTo>
                  <a:lnTo>
                    <a:pt x="662" y="59"/>
                  </a:lnTo>
                  <a:cubicBezTo>
                    <a:pt x="594" y="19"/>
                    <a:pt x="534" y="0"/>
                    <a:pt x="4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g1d319155aba_0_207"/>
            <p:cNvSpPr/>
            <p:nvPr/>
          </p:nvSpPr>
          <p:spPr>
            <a:xfrm>
              <a:off x="3592350" y="2769025"/>
              <a:ext cx="19000" cy="28175"/>
            </a:xfrm>
            <a:custGeom>
              <a:rect b="b" l="l" r="r" t="t"/>
              <a:pathLst>
                <a:path extrusionOk="0" h="1127" w="760">
                  <a:moveTo>
                    <a:pt x="368" y="0"/>
                  </a:moveTo>
                  <a:lnTo>
                    <a:pt x="1" y="196"/>
                  </a:lnTo>
                  <a:cubicBezTo>
                    <a:pt x="221" y="318"/>
                    <a:pt x="392" y="637"/>
                    <a:pt x="392" y="882"/>
                  </a:cubicBezTo>
                  <a:cubicBezTo>
                    <a:pt x="392" y="1004"/>
                    <a:pt x="343" y="1077"/>
                    <a:pt x="270" y="1126"/>
                  </a:cubicBezTo>
                  <a:lnTo>
                    <a:pt x="637" y="906"/>
                  </a:lnTo>
                  <a:cubicBezTo>
                    <a:pt x="711" y="882"/>
                    <a:pt x="760" y="784"/>
                    <a:pt x="760" y="661"/>
                  </a:cubicBezTo>
                  <a:cubicBezTo>
                    <a:pt x="760" y="416"/>
                    <a:pt x="564" y="122"/>
                    <a:pt x="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g1d319155aba_0_207"/>
            <p:cNvSpPr/>
            <p:nvPr/>
          </p:nvSpPr>
          <p:spPr>
            <a:xfrm>
              <a:off x="3582550" y="2772600"/>
              <a:ext cx="19625" cy="25300"/>
            </a:xfrm>
            <a:custGeom>
              <a:rect b="b" l="l" r="r" t="t"/>
              <a:pathLst>
                <a:path extrusionOk="0" h="1012" w="785">
                  <a:moveTo>
                    <a:pt x="215" y="0"/>
                  </a:moveTo>
                  <a:cubicBezTo>
                    <a:pt x="87" y="0"/>
                    <a:pt x="1" y="100"/>
                    <a:pt x="1" y="273"/>
                  </a:cubicBezTo>
                  <a:cubicBezTo>
                    <a:pt x="1" y="518"/>
                    <a:pt x="172" y="837"/>
                    <a:pt x="393" y="959"/>
                  </a:cubicBezTo>
                  <a:cubicBezTo>
                    <a:pt x="450" y="995"/>
                    <a:pt x="507" y="1012"/>
                    <a:pt x="559" y="1012"/>
                  </a:cubicBezTo>
                  <a:cubicBezTo>
                    <a:pt x="686" y="1012"/>
                    <a:pt x="784" y="912"/>
                    <a:pt x="784" y="739"/>
                  </a:cubicBezTo>
                  <a:cubicBezTo>
                    <a:pt x="784" y="494"/>
                    <a:pt x="613" y="175"/>
                    <a:pt x="393" y="53"/>
                  </a:cubicBezTo>
                  <a:cubicBezTo>
                    <a:pt x="328" y="17"/>
                    <a:pt x="268" y="0"/>
                    <a:pt x="215" y="0"/>
                  </a:cubicBezTo>
                  <a:close/>
                </a:path>
              </a:pathLst>
            </a:custGeom>
            <a:solidFill>
              <a:srgbClr val="BFCE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g1d319155aba_0_207"/>
            <p:cNvSpPr/>
            <p:nvPr/>
          </p:nvSpPr>
          <p:spPr>
            <a:xfrm>
              <a:off x="3585000" y="2817000"/>
              <a:ext cx="15950" cy="6525"/>
            </a:xfrm>
            <a:custGeom>
              <a:rect b="b" l="l" r="r" t="t"/>
              <a:pathLst>
                <a:path extrusionOk="0" h="261" w="638">
                  <a:moveTo>
                    <a:pt x="13" y="228"/>
                  </a:moveTo>
                  <a:cubicBezTo>
                    <a:pt x="9" y="231"/>
                    <a:pt x="5" y="233"/>
                    <a:pt x="1" y="236"/>
                  </a:cubicBezTo>
                  <a:lnTo>
                    <a:pt x="13" y="228"/>
                  </a:lnTo>
                  <a:close/>
                  <a:moveTo>
                    <a:pt x="457" y="1"/>
                  </a:moveTo>
                  <a:cubicBezTo>
                    <a:pt x="425" y="1"/>
                    <a:pt x="395" y="7"/>
                    <a:pt x="368" y="16"/>
                  </a:cubicBezTo>
                  <a:lnTo>
                    <a:pt x="13" y="228"/>
                  </a:lnTo>
                  <a:lnTo>
                    <a:pt x="13" y="228"/>
                  </a:lnTo>
                  <a:cubicBezTo>
                    <a:pt x="38" y="215"/>
                    <a:pt x="66" y="209"/>
                    <a:pt x="96" y="209"/>
                  </a:cubicBezTo>
                  <a:cubicBezTo>
                    <a:pt x="153" y="209"/>
                    <a:pt x="219" y="230"/>
                    <a:pt x="295" y="260"/>
                  </a:cubicBezTo>
                  <a:lnTo>
                    <a:pt x="637" y="65"/>
                  </a:lnTo>
                  <a:cubicBezTo>
                    <a:pt x="575" y="18"/>
                    <a:pt x="513" y="1"/>
                    <a:pt x="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g1d319155aba_0_207"/>
            <p:cNvSpPr/>
            <p:nvPr/>
          </p:nvSpPr>
          <p:spPr>
            <a:xfrm>
              <a:off x="3592350" y="2818600"/>
              <a:ext cx="18400" cy="28175"/>
            </a:xfrm>
            <a:custGeom>
              <a:rect b="b" l="l" r="r" t="t"/>
              <a:pathLst>
                <a:path extrusionOk="0" h="1127" w="736">
                  <a:moveTo>
                    <a:pt x="343" y="1"/>
                  </a:moveTo>
                  <a:lnTo>
                    <a:pt x="1" y="196"/>
                  </a:lnTo>
                  <a:cubicBezTo>
                    <a:pt x="196" y="319"/>
                    <a:pt x="368" y="637"/>
                    <a:pt x="368" y="882"/>
                  </a:cubicBezTo>
                  <a:cubicBezTo>
                    <a:pt x="368" y="1005"/>
                    <a:pt x="343" y="1078"/>
                    <a:pt x="270" y="1127"/>
                  </a:cubicBezTo>
                  <a:lnTo>
                    <a:pt x="637" y="907"/>
                  </a:lnTo>
                  <a:cubicBezTo>
                    <a:pt x="711" y="858"/>
                    <a:pt x="735" y="784"/>
                    <a:pt x="735" y="662"/>
                  </a:cubicBezTo>
                  <a:cubicBezTo>
                    <a:pt x="735" y="417"/>
                    <a:pt x="564" y="123"/>
                    <a:pt x="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g1d319155aba_0_207"/>
            <p:cNvSpPr/>
            <p:nvPr/>
          </p:nvSpPr>
          <p:spPr>
            <a:xfrm>
              <a:off x="3582550" y="2822175"/>
              <a:ext cx="19000" cy="25325"/>
            </a:xfrm>
            <a:custGeom>
              <a:rect b="b" l="l" r="r" t="t"/>
              <a:pathLst>
                <a:path extrusionOk="0" h="1013" w="760">
                  <a:moveTo>
                    <a:pt x="215" y="1"/>
                  </a:moveTo>
                  <a:cubicBezTo>
                    <a:pt x="87" y="1"/>
                    <a:pt x="1" y="100"/>
                    <a:pt x="1" y="274"/>
                  </a:cubicBezTo>
                  <a:cubicBezTo>
                    <a:pt x="1" y="519"/>
                    <a:pt x="172" y="837"/>
                    <a:pt x="368" y="959"/>
                  </a:cubicBezTo>
                  <a:cubicBezTo>
                    <a:pt x="432" y="995"/>
                    <a:pt x="493" y="1012"/>
                    <a:pt x="546" y="1012"/>
                  </a:cubicBezTo>
                  <a:cubicBezTo>
                    <a:pt x="674" y="1012"/>
                    <a:pt x="760" y="912"/>
                    <a:pt x="760" y="739"/>
                  </a:cubicBezTo>
                  <a:cubicBezTo>
                    <a:pt x="760" y="494"/>
                    <a:pt x="588" y="176"/>
                    <a:pt x="393" y="53"/>
                  </a:cubicBezTo>
                  <a:cubicBezTo>
                    <a:pt x="328" y="18"/>
                    <a:pt x="268" y="1"/>
                    <a:pt x="215" y="1"/>
                  </a:cubicBezTo>
                  <a:close/>
                </a:path>
              </a:pathLst>
            </a:custGeom>
            <a:solidFill>
              <a:srgbClr val="BFCE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g1d319155aba_0_207"/>
            <p:cNvSpPr/>
            <p:nvPr/>
          </p:nvSpPr>
          <p:spPr>
            <a:xfrm>
              <a:off x="3596625" y="2736575"/>
              <a:ext cx="10450" cy="9200"/>
            </a:xfrm>
            <a:custGeom>
              <a:rect b="b" l="l" r="r" t="t"/>
              <a:pathLst>
                <a:path extrusionOk="0" h="368" w="418">
                  <a:moveTo>
                    <a:pt x="417" y="0"/>
                  </a:moveTo>
                  <a:lnTo>
                    <a:pt x="74" y="221"/>
                  </a:lnTo>
                  <a:cubicBezTo>
                    <a:pt x="74" y="294"/>
                    <a:pt x="25" y="343"/>
                    <a:pt x="1" y="367"/>
                  </a:cubicBezTo>
                  <a:lnTo>
                    <a:pt x="368" y="147"/>
                  </a:lnTo>
                  <a:cubicBezTo>
                    <a:pt x="393" y="123"/>
                    <a:pt x="417" y="74"/>
                    <a:pt x="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g1d319155aba_0_207"/>
            <p:cNvSpPr/>
            <p:nvPr/>
          </p:nvSpPr>
          <p:spPr>
            <a:xfrm>
              <a:off x="3598475" y="2694925"/>
              <a:ext cx="9200" cy="47175"/>
            </a:xfrm>
            <a:custGeom>
              <a:rect b="b" l="l" r="r" t="t"/>
              <a:pathLst>
                <a:path extrusionOk="0" h="1887" w="368">
                  <a:moveTo>
                    <a:pt x="368" y="1"/>
                  </a:moveTo>
                  <a:lnTo>
                    <a:pt x="0" y="197"/>
                  </a:lnTo>
                  <a:lnTo>
                    <a:pt x="0" y="1887"/>
                  </a:lnTo>
                  <a:lnTo>
                    <a:pt x="343" y="1666"/>
                  </a:lnTo>
                  <a:lnTo>
                    <a:pt x="3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g1d319155aba_0_207"/>
            <p:cNvSpPr/>
            <p:nvPr/>
          </p:nvSpPr>
          <p:spPr>
            <a:xfrm>
              <a:off x="3588075" y="2683675"/>
              <a:ext cx="13475" cy="6400"/>
            </a:xfrm>
            <a:custGeom>
              <a:rect b="b" l="l" r="r" t="t"/>
              <a:pathLst>
                <a:path extrusionOk="0" h="256" w="539">
                  <a:moveTo>
                    <a:pt x="411" y="0"/>
                  </a:moveTo>
                  <a:cubicBezTo>
                    <a:pt x="396" y="0"/>
                    <a:pt x="382" y="3"/>
                    <a:pt x="367" y="10"/>
                  </a:cubicBezTo>
                  <a:lnTo>
                    <a:pt x="0" y="231"/>
                  </a:lnTo>
                  <a:cubicBezTo>
                    <a:pt x="20" y="220"/>
                    <a:pt x="45" y="215"/>
                    <a:pt x="70" y="215"/>
                  </a:cubicBezTo>
                  <a:cubicBezTo>
                    <a:pt x="106" y="215"/>
                    <a:pt x="143" y="226"/>
                    <a:pt x="172" y="255"/>
                  </a:cubicBezTo>
                  <a:lnTo>
                    <a:pt x="539" y="35"/>
                  </a:lnTo>
                  <a:cubicBezTo>
                    <a:pt x="487" y="17"/>
                    <a:pt x="447" y="0"/>
                    <a:pt x="4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g1d319155aba_0_207"/>
            <p:cNvSpPr/>
            <p:nvPr/>
          </p:nvSpPr>
          <p:spPr>
            <a:xfrm>
              <a:off x="3592350" y="2684525"/>
              <a:ext cx="15325" cy="15325"/>
            </a:xfrm>
            <a:custGeom>
              <a:rect b="b" l="l" r="r" t="t"/>
              <a:pathLst>
                <a:path extrusionOk="0" h="613" w="613">
                  <a:moveTo>
                    <a:pt x="368" y="1"/>
                  </a:moveTo>
                  <a:lnTo>
                    <a:pt x="1" y="221"/>
                  </a:lnTo>
                  <a:cubicBezTo>
                    <a:pt x="123" y="295"/>
                    <a:pt x="245" y="466"/>
                    <a:pt x="245" y="613"/>
                  </a:cubicBezTo>
                  <a:lnTo>
                    <a:pt x="613" y="417"/>
                  </a:lnTo>
                  <a:cubicBezTo>
                    <a:pt x="613" y="270"/>
                    <a:pt x="490" y="74"/>
                    <a:pt x="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g1d319155aba_0_207"/>
            <p:cNvSpPr/>
            <p:nvPr/>
          </p:nvSpPr>
          <p:spPr>
            <a:xfrm>
              <a:off x="3586225" y="2689200"/>
              <a:ext cx="12275" cy="57300"/>
            </a:xfrm>
            <a:custGeom>
              <a:rect b="b" l="l" r="r" t="t"/>
              <a:pathLst>
                <a:path extrusionOk="0" h="2292" w="491">
                  <a:moveTo>
                    <a:pt x="141" y="0"/>
                  </a:moveTo>
                  <a:cubicBezTo>
                    <a:pt x="72" y="0"/>
                    <a:pt x="25" y="55"/>
                    <a:pt x="25" y="157"/>
                  </a:cubicBezTo>
                  <a:lnTo>
                    <a:pt x="1" y="1846"/>
                  </a:lnTo>
                  <a:cubicBezTo>
                    <a:pt x="1" y="1993"/>
                    <a:pt x="123" y="2165"/>
                    <a:pt x="246" y="2262"/>
                  </a:cubicBezTo>
                  <a:cubicBezTo>
                    <a:pt x="278" y="2282"/>
                    <a:pt x="311" y="2291"/>
                    <a:pt x="342" y="2291"/>
                  </a:cubicBezTo>
                  <a:cubicBezTo>
                    <a:pt x="425" y="2291"/>
                    <a:pt x="490" y="2223"/>
                    <a:pt x="490" y="2116"/>
                  </a:cubicBezTo>
                  <a:lnTo>
                    <a:pt x="490" y="426"/>
                  </a:lnTo>
                  <a:cubicBezTo>
                    <a:pt x="490" y="279"/>
                    <a:pt x="368" y="108"/>
                    <a:pt x="246" y="34"/>
                  </a:cubicBezTo>
                  <a:cubicBezTo>
                    <a:pt x="208" y="11"/>
                    <a:pt x="172" y="0"/>
                    <a:pt x="141" y="0"/>
                  </a:cubicBezTo>
                  <a:close/>
                </a:path>
              </a:pathLst>
            </a:custGeom>
            <a:solidFill>
              <a:srgbClr val="BFCE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g1d319155aba_0_207"/>
            <p:cNvSpPr/>
            <p:nvPr/>
          </p:nvSpPr>
          <p:spPr>
            <a:xfrm>
              <a:off x="3701925" y="2663100"/>
              <a:ext cx="159200" cy="199000"/>
            </a:xfrm>
            <a:custGeom>
              <a:rect b="b" l="l" r="r" t="t"/>
              <a:pathLst>
                <a:path extrusionOk="0" h="7960" w="6368">
                  <a:moveTo>
                    <a:pt x="6368" y="1"/>
                  </a:moveTo>
                  <a:lnTo>
                    <a:pt x="1" y="3674"/>
                  </a:lnTo>
                  <a:lnTo>
                    <a:pt x="25" y="7959"/>
                  </a:lnTo>
                  <a:lnTo>
                    <a:pt x="6368" y="4286"/>
                  </a:lnTo>
                  <a:lnTo>
                    <a:pt x="6368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g1d319155aba_0_207"/>
            <p:cNvSpPr/>
            <p:nvPr/>
          </p:nvSpPr>
          <p:spPr>
            <a:xfrm>
              <a:off x="3829875" y="2609150"/>
              <a:ext cx="49625" cy="43050"/>
            </a:xfrm>
            <a:custGeom>
              <a:rect b="b" l="l" r="r" t="t"/>
              <a:pathLst>
                <a:path extrusionOk="0" h="1722" w="1985">
                  <a:moveTo>
                    <a:pt x="1748" y="1"/>
                  </a:moveTo>
                  <a:cubicBezTo>
                    <a:pt x="1693" y="1"/>
                    <a:pt x="1631" y="18"/>
                    <a:pt x="1568" y="53"/>
                  </a:cubicBezTo>
                  <a:lnTo>
                    <a:pt x="393" y="738"/>
                  </a:lnTo>
                  <a:cubicBezTo>
                    <a:pt x="172" y="861"/>
                    <a:pt x="1" y="1179"/>
                    <a:pt x="1" y="1448"/>
                  </a:cubicBezTo>
                  <a:cubicBezTo>
                    <a:pt x="1" y="1622"/>
                    <a:pt x="87" y="1722"/>
                    <a:pt x="215" y="1722"/>
                  </a:cubicBezTo>
                  <a:cubicBezTo>
                    <a:pt x="268" y="1722"/>
                    <a:pt x="328" y="1705"/>
                    <a:pt x="393" y="1669"/>
                  </a:cubicBezTo>
                  <a:lnTo>
                    <a:pt x="1568" y="983"/>
                  </a:lnTo>
                  <a:cubicBezTo>
                    <a:pt x="1788" y="861"/>
                    <a:pt x="1984" y="542"/>
                    <a:pt x="1984" y="298"/>
                  </a:cubicBezTo>
                  <a:cubicBezTo>
                    <a:pt x="1984" y="105"/>
                    <a:pt x="1885" y="1"/>
                    <a:pt x="1748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g1d319155aba_0_207"/>
            <p:cNvSpPr/>
            <p:nvPr/>
          </p:nvSpPr>
          <p:spPr>
            <a:xfrm>
              <a:off x="3671925" y="2586575"/>
              <a:ext cx="219200" cy="326950"/>
            </a:xfrm>
            <a:custGeom>
              <a:rect b="b" l="l" r="r" t="t"/>
              <a:pathLst>
                <a:path extrusionOk="0" h="13078" w="8768">
                  <a:moveTo>
                    <a:pt x="8066" y="904"/>
                  </a:moveTo>
                  <a:cubicBezTo>
                    <a:pt x="8203" y="904"/>
                    <a:pt x="8302" y="1008"/>
                    <a:pt x="8302" y="1201"/>
                  </a:cubicBezTo>
                  <a:cubicBezTo>
                    <a:pt x="8302" y="1445"/>
                    <a:pt x="8106" y="1764"/>
                    <a:pt x="7886" y="1886"/>
                  </a:cubicBezTo>
                  <a:lnTo>
                    <a:pt x="6711" y="2572"/>
                  </a:lnTo>
                  <a:cubicBezTo>
                    <a:pt x="6646" y="2608"/>
                    <a:pt x="6586" y="2625"/>
                    <a:pt x="6533" y="2625"/>
                  </a:cubicBezTo>
                  <a:cubicBezTo>
                    <a:pt x="6405" y="2625"/>
                    <a:pt x="6319" y="2525"/>
                    <a:pt x="6319" y="2351"/>
                  </a:cubicBezTo>
                  <a:cubicBezTo>
                    <a:pt x="6319" y="2082"/>
                    <a:pt x="6490" y="1764"/>
                    <a:pt x="6711" y="1641"/>
                  </a:cubicBezTo>
                  <a:lnTo>
                    <a:pt x="7886" y="956"/>
                  </a:lnTo>
                  <a:cubicBezTo>
                    <a:pt x="7949" y="921"/>
                    <a:pt x="8011" y="904"/>
                    <a:pt x="8066" y="904"/>
                  </a:cubicBezTo>
                  <a:close/>
                  <a:moveTo>
                    <a:pt x="7568" y="3062"/>
                  </a:moveTo>
                  <a:lnTo>
                    <a:pt x="7568" y="7347"/>
                  </a:lnTo>
                  <a:lnTo>
                    <a:pt x="1225" y="11020"/>
                  </a:lnTo>
                  <a:lnTo>
                    <a:pt x="1201" y="6735"/>
                  </a:lnTo>
                  <a:lnTo>
                    <a:pt x="7568" y="3062"/>
                  </a:lnTo>
                  <a:close/>
                  <a:moveTo>
                    <a:pt x="8768" y="1"/>
                  </a:moveTo>
                  <a:lnTo>
                    <a:pt x="1" y="5045"/>
                  </a:lnTo>
                  <a:lnTo>
                    <a:pt x="25" y="13077"/>
                  </a:lnTo>
                  <a:lnTo>
                    <a:pt x="8768" y="8033"/>
                  </a:lnTo>
                  <a:lnTo>
                    <a:pt x="8768" y="1"/>
                  </a:ln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g1d319155aba_0_207"/>
            <p:cNvSpPr/>
            <p:nvPr/>
          </p:nvSpPr>
          <p:spPr>
            <a:xfrm>
              <a:off x="3751525" y="2824100"/>
              <a:ext cx="110225" cy="184925"/>
            </a:xfrm>
            <a:custGeom>
              <a:rect b="b" l="l" r="r" t="t"/>
              <a:pathLst>
                <a:path extrusionOk="0" h="7397" w="4409">
                  <a:moveTo>
                    <a:pt x="4408" y="1"/>
                  </a:moveTo>
                  <a:lnTo>
                    <a:pt x="0" y="2548"/>
                  </a:lnTo>
                  <a:lnTo>
                    <a:pt x="0" y="2817"/>
                  </a:lnTo>
                  <a:lnTo>
                    <a:pt x="4408" y="295"/>
                  </a:lnTo>
                  <a:lnTo>
                    <a:pt x="4408" y="1"/>
                  </a:lnTo>
                  <a:close/>
                  <a:moveTo>
                    <a:pt x="4408" y="882"/>
                  </a:moveTo>
                  <a:lnTo>
                    <a:pt x="0" y="3405"/>
                  </a:lnTo>
                  <a:lnTo>
                    <a:pt x="0" y="3699"/>
                  </a:lnTo>
                  <a:lnTo>
                    <a:pt x="4408" y="1152"/>
                  </a:lnTo>
                  <a:lnTo>
                    <a:pt x="4408" y="882"/>
                  </a:lnTo>
                  <a:close/>
                  <a:moveTo>
                    <a:pt x="4408" y="1740"/>
                  </a:moveTo>
                  <a:lnTo>
                    <a:pt x="0" y="4286"/>
                  </a:lnTo>
                  <a:lnTo>
                    <a:pt x="0" y="4556"/>
                  </a:lnTo>
                  <a:lnTo>
                    <a:pt x="4408" y="2033"/>
                  </a:lnTo>
                  <a:lnTo>
                    <a:pt x="4408" y="1740"/>
                  </a:lnTo>
                  <a:close/>
                  <a:moveTo>
                    <a:pt x="4408" y="2621"/>
                  </a:moveTo>
                  <a:lnTo>
                    <a:pt x="25" y="5168"/>
                  </a:lnTo>
                  <a:lnTo>
                    <a:pt x="25" y="5437"/>
                  </a:lnTo>
                  <a:lnTo>
                    <a:pt x="4408" y="2890"/>
                  </a:lnTo>
                  <a:lnTo>
                    <a:pt x="4408" y="2621"/>
                  </a:lnTo>
                  <a:close/>
                  <a:moveTo>
                    <a:pt x="4408" y="3503"/>
                  </a:moveTo>
                  <a:lnTo>
                    <a:pt x="25" y="6025"/>
                  </a:lnTo>
                  <a:lnTo>
                    <a:pt x="25" y="6294"/>
                  </a:lnTo>
                  <a:lnTo>
                    <a:pt x="4408" y="3772"/>
                  </a:lnTo>
                  <a:lnTo>
                    <a:pt x="4408" y="3503"/>
                  </a:lnTo>
                  <a:close/>
                  <a:moveTo>
                    <a:pt x="4408" y="4360"/>
                  </a:moveTo>
                  <a:lnTo>
                    <a:pt x="25" y="6906"/>
                  </a:lnTo>
                  <a:lnTo>
                    <a:pt x="25" y="7176"/>
                  </a:lnTo>
                  <a:lnTo>
                    <a:pt x="4408" y="4654"/>
                  </a:lnTo>
                  <a:lnTo>
                    <a:pt x="4408" y="4360"/>
                  </a:lnTo>
                  <a:close/>
                  <a:moveTo>
                    <a:pt x="4408" y="5241"/>
                  </a:moveTo>
                  <a:lnTo>
                    <a:pt x="1127" y="7127"/>
                  </a:lnTo>
                  <a:lnTo>
                    <a:pt x="1127" y="7396"/>
                  </a:lnTo>
                  <a:lnTo>
                    <a:pt x="4408" y="5511"/>
                  </a:lnTo>
                  <a:lnTo>
                    <a:pt x="4408" y="5241"/>
                  </a:ln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g1d319155aba_0_207"/>
            <p:cNvSpPr/>
            <p:nvPr/>
          </p:nvSpPr>
          <p:spPr>
            <a:xfrm>
              <a:off x="4572475" y="3728925"/>
              <a:ext cx="260825" cy="83300"/>
            </a:xfrm>
            <a:custGeom>
              <a:rect b="b" l="l" r="r" t="t"/>
              <a:pathLst>
                <a:path extrusionOk="0" h="3332" w="10433">
                  <a:moveTo>
                    <a:pt x="1" y="1"/>
                  </a:moveTo>
                  <a:lnTo>
                    <a:pt x="295" y="197"/>
                  </a:lnTo>
                  <a:lnTo>
                    <a:pt x="10433" y="3331"/>
                  </a:lnTo>
                  <a:lnTo>
                    <a:pt x="10139" y="31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2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g1d319155aba_0_207"/>
            <p:cNvSpPr/>
            <p:nvPr/>
          </p:nvSpPr>
          <p:spPr>
            <a:xfrm>
              <a:off x="4134750" y="3755250"/>
              <a:ext cx="261450" cy="84525"/>
            </a:xfrm>
            <a:custGeom>
              <a:rect b="b" l="l" r="r" t="t"/>
              <a:pathLst>
                <a:path extrusionOk="0" h="3381" w="10458">
                  <a:moveTo>
                    <a:pt x="1" y="1"/>
                  </a:moveTo>
                  <a:lnTo>
                    <a:pt x="319" y="172"/>
                  </a:lnTo>
                  <a:lnTo>
                    <a:pt x="10457" y="3380"/>
                  </a:lnTo>
                  <a:lnTo>
                    <a:pt x="10457" y="3380"/>
                  </a:lnTo>
                  <a:lnTo>
                    <a:pt x="10139" y="320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98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g1d319155aba_0_207"/>
            <p:cNvSpPr/>
            <p:nvPr/>
          </p:nvSpPr>
          <p:spPr>
            <a:xfrm>
              <a:off x="4572475" y="3356725"/>
              <a:ext cx="259600" cy="377125"/>
            </a:xfrm>
            <a:custGeom>
              <a:rect b="b" l="l" r="r" t="t"/>
              <a:pathLst>
                <a:path extrusionOk="0" h="15085" w="10384">
                  <a:moveTo>
                    <a:pt x="10090" y="0"/>
                  </a:moveTo>
                  <a:lnTo>
                    <a:pt x="1" y="14889"/>
                  </a:lnTo>
                  <a:lnTo>
                    <a:pt x="295" y="15085"/>
                  </a:lnTo>
                  <a:lnTo>
                    <a:pt x="10384" y="196"/>
                  </a:lnTo>
                  <a:lnTo>
                    <a:pt x="10090" y="0"/>
                  </a:lnTo>
                  <a:close/>
                </a:path>
              </a:pathLst>
            </a:custGeom>
            <a:solidFill>
              <a:srgbClr val="FA98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g1d319155aba_0_207"/>
            <p:cNvSpPr/>
            <p:nvPr/>
          </p:nvSpPr>
          <p:spPr>
            <a:xfrm>
              <a:off x="4579825" y="3361625"/>
              <a:ext cx="253475" cy="450600"/>
            </a:xfrm>
            <a:custGeom>
              <a:rect b="b" l="l" r="r" t="t"/>
              <a:pathLst>
                <a:path extrusionOk="0" h="18024" w="10139">
                  <a:moveTo>
                    <a:pt x="10090" y="0"/>
                  </a:moveTo>
                  <a:lnTo>
                    <a:pt x="1" y="14889"/>
                  </a:lnTo>
                  <a:lnTo>
                    <a:pt x="10139" y="18023"/>
                  </a:lnTo>
                  <a:lnTo>
                    <a:pt x="10090" y="0"/>
                  </a:lnTo>
                  <a:close/>
                </a:path>
              </a:pathLst>
            </a:custGeom>
            <a:solidFill>
              <a:srgbClr val="E563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g1d319155aba_0_207"/>
            <p:cNvSpPr/>
            <p:nvPr/>
          </p:nvSpPr>
          <p:spPr>
            <a:xfrm>
              <a:off x="4480650" y="3728925"/>
              <a:ext cx="99200" cy="140225"/>
            </a:xfrm>
            <a:custGeom>
              <a:rect b="b" l="l" r="r" t="t"/>
              <a:pathLst>
                <a:path extrusionOk="0" h="5609" w="3968">
                  <a:moveTo>
                    <a:pt x="3674" y="1"/>
                  </a:moveTo>
                  <a:lnTo>
                    <a:pt x="1" y="5413"/>
                  </a:lnTo>
                  <a:lnTo>
                    <a:pt x="319" y="5609"/>
                  </a:lnTo>
                  <a:lnTo>
                    <a:pt x="3968" y="197"/>
                  </a:lnTo>
                  <a:lnTo>
                    <a:pt x="3674" y="1"/>
                  </a:lnTo>
                  <a:close/>
                </a:path>
              </a:pathLst>
            </a:custGeom>
            <a:solidFill>
              <a:srgbClr val="FF82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g1d319155aba_0_207"/>
            <p:cNvSpPr/>
            <p:nvPr/>
          </p:nvSpPr>
          <p:spPr>
            <a:xfrm>
              <a:off x="4388200" y="3835450"/>
              <a:ext cx="100425" cy="33700"/>
            </a:xfrm>
            <a:custGeom>
              <a:rect b="b" l="l" r="r" t="t"/>
              <a:pathLst>
                <a:path extrusionOk="0" h="1348" w="4017">
                  <a:moveTo>
                    <a:pt x="1" y="1"/>
                  </a:moveTo>
                  <a:lnTo>
                    <a:pt x="319" y="172"/>
                  </a:lnTo>
                  <a:lnTo>
                    <a:pt x="4017" y="1348"/>
                  </a:lnTo>
                  <a:lnTo>
                    <a:pt x="3699" y="11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2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g1d319155aba_0_207"/>
            <p:cNvSpPr/>
            <p:nvPr/>
          </p:nvSpPr>
          <p:spPr>
            <a:xfrm>
              <a:off x="4135975" y="3835450"/>
              <a:ext cx="260225" cy="375300"/>
            </a:xfrm>
            <a:custGeom>
              <a:rect b="b" l="l" r="r" t="t"/>
              <a:pathLst>
                <a:path extrusionOk="0" h="15012" w="10409">
                  <a:moveTo>
                    <a:pt x="10090" y="1"/>
                  </a:moveTo>
                  <a:lnTo>
                    <a:pt x="1" y="14816"/>
                  </a:lnTo>
                  <a:lnTo>
                    <a:pt x="319" y="15012"/>
                  </a:lnTo>
                  <a:lnTo>
                    <a:pt x="10408" y="172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rgbClr val="FF82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g1d319155aba_0_207"/>
            <p:cNvSpPr/>
            <p:nvPr/>
          </p:nvSpPr>
          <p:spPr>
            <a:xfrm>
              <a:off x="4143950" y="3733825"/>
              <a:ext cx="689350" cy="476925"/>
            </a:xfrm>
            <a:custGeom>
              <a:rect b="b" l="l" r="r" t="t"/>
              <a:pathLst>
                <a:path extrusionOk="0" h="19077" w="27574">
                  <a:moveTo>
                    <a:pt x="17436" y="1"/>
                  </a:moveTo>
                  <a:lnTo>
                    <a:pt x="13787" y="5413"/>
                  </a:lnTo>
                  <a:lnTo>
                    <a:pt x="10089" y="4237"/>
                  </a:lnTo>
                  <a:lnTo>
                    <a:pt x="0" y="19077"/>
                  </a:lnTo>
                  <a:lnTo>
                    <a:pt x="27574" y="3135"/>
                  </a:lnTo>
                  <a:lnTo>
                    <a:pt x="17436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g1d319155aba_0_207"/>
            <p:cNvSpPr/>
            <p:nvPr/>
          </p:nvSpPr>
          <p:spPr>
            <a:xfrm>
              <a:off x="4142725" y="3759550"/>
              <a:ext cx="253475" cy="451200"/>
            </a:xfrm>
            <a:custGeom>
              <a:rect b="b" l="l" r="r" t="t"/>
              <a:pathLst>
                <a:path extrusionOk="0" h="18048" w="10139">
                  <a:moveTo>
                    <a:pt x="0" y="0"/>
                  </a:moveTo>
                  <a:lnTo>
                    <a:pt x="49" y="18048"/>
                  </a:lnTo>
                  <a:lnTo>
                    <a:pt x="10138" y="3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63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g1d319155aba_0_207"/>
            <p:cNvSpPr/>
            <p:nvPr/>
          </p:nvSpPr>
          <p:spPr>
            <a:xfrm>
              <a:off x="4142725" y="3361625"/>
              <a:ext cx="689350" cy="507525"/>
            </a:xfrm>
            <a:custGeom>
              <a:rect b="b" l="l" r="r" t="t"/>
              <a:pathLst>
                <a:path extrusionOk="0" h="20301" w="27574">
                  <a:moveTo>
                    <a:pt x="27574" y="0"/>
                  </a:moveTo>
                  <a:lnTo>
                    <a:pt x="0" y="15917"/>
                  </a:lnTo>
                  <a:lnTo>
                    <a:pt x="10138" y="19125"/>
                  </a:lnTo>
                  <a:lnTo>
                    <a:pt x="13836" y="20301"/>
                  </a:lnTo>
                  <a:lnTo>
                    <a:pt x="17485" y="14889"/>
                  </a:lnTo>
                  <a:lnTo>
                    <a:pt x="27574" y="0"/>
                  </a:lnTo>
                  <a:close/>
                </a:path>
              </a:pathLst>
            </a:custGeom>
            <a:solidFill>
              <a:srgbClr val="F998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g1d319155aba_0_207"/>
            <p:cNvSpPr/>
            <p:nvPr/>
          </p:nvSpPr>
          <p:spPr>
            <a:xfrm>
              <a:off x="4134750" y="3755250"/>
              <a:ext cx="9225" cy="455500"/>
            </a:xfrm>
            <a:custGeom>
              <a:rect b="b" l="l" r="r" t="t"/>
              <a:pathLst>
                <a:path extrusionOk="0" h="18220" w="369">
                  <a:moveTo>
                    <a:pt x="1" y="1"/>
                  </a:moveTo>
                  <a:lnTo>
                    <a:pt x="50" y="18024"/>
                  </a:lnTo>
                  <a:lnTo>
                    <a:pt x="368" y="18220"/>
                  </a:lnTo>
                  <a:lnTo>
                    <a:pt x="319" y="1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98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g1d319155aba_0_207"/>
            <p:cNvSpPr/>
            <p:nvPr/>
          </p:nvSpPr>
          <p:spPr>
            <a:xfrm>
              <a:off x="4134750" y="3356725"/>
              <a:ext cx="697325" cy="402850"/>
            </a:xfrm>
            <a:custGeom>
              <a:rect b="b" l="l" r="r" t="t"/>
              <a:pathLst>
                <a:path extrusionOk="0" h="16114" w="27893">
                  <a:moveTo>
                    <a:pt x="27599" y="0"/>
                  </a:moveTo>
                  <a:lnTo>
                    <a:pt x="1" y="15942"/>
                  </a:lnTo>
                  <a:lnTo>
                    <a:pt x="319" y="16113"/>
                  </a:lnTo>
                  <a:lnTo>
                    <a:pt x="27893" y="196"/>
                  </a:lnTo>
                  <a:lnTo>
                    <a:pt x="27599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g1d319155aba_0_207"/>
            <p:cNvSpPr/>
            <p:nvPr/>
          </p:nvSpPr>
          <p:spPr>
            <a:xfrm>
              <a:off x="5038375" y="3030100"/>
              <a:ext cx="164075" cy="805375"/>
            </a:xfrm>
            <a:custGeom>
              <a:rect b="b" l="l" r="r" t="t"/>
              <a:pathLst>
                <a:path extrusionOk="0" h="32215" w="6563">
                  <a:moveTo>
                    <a:pt x="710" y="0"/>
                  </a:moveTo>
                  <a:cubicBezTo>
                    <a:pt x="670" y="0"/>
                    <a:pt x="629" y="4"/>
                    <a:pt x="588" y="13"/>
                  </a:cubicBezTo>
                  <a:cubicBezTo>
                    <a:pt x="220" y="62"/>
                    <a:pt x="0" y="405"/>
                    <a:pt x="49" y="748"/>
                  </a:cubicBezTo>
                  <a:lnTo>
                    <a:pt x="5241" y="31676"/>
                  </a:lnTo>
                  <a:cubicBezTo>
                    <a:pt x="5289" y="31994"/>
                    <a:pt x="5559" y="32215"/>
                    <a:pt x="5853" y="32215"/>
                  </a:cubicBezTo>
                  <a:cubicBezTo>
                    <a:pt x="5902" y="32215"/>
                    <a:pt x="5926" y="32215"/>
                    <a:pt x="5975" y="32190"/>
                  </a:cubicBezTo>
                  <a:cubicBezTo>
                    <a:pt x="6318" y="32141"/>
                    <a:pt x="6563" y="31799"/>
                    <a:pt x="6489" y="31456"/>
                  </a:cubicBezTo>
                  <a:lnTo>
                    <a:pt x="1322" y="528"/>
                  </a:lnTo>
                  <a:cubicBezTo>
                    <a:pt x="1258" y="226"/>
                    <a:pt x="1004" y="0"/>
                    <a:pt x="710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g1d319155aba_0_207"/>
            <p:cNvSpPr/>
            <p:nvPr/>
          </p:nvSpPr>
          <p:spPr>
            <a:xfrm>
              <a:off x="5259975" y="2902150"/>
              <a:ext cx="164100" cy="805375"/>
            </a:xfrm>
            <a:custGeom>
              <a:rect b="b" l="l" r="r" t="t"/>
              <a:pathLst>
                <a:path extrusionOk="0" h="32215" w="6564">
                  <a:moveTo>
                    <a:pt x="711" y="0"/>
                  </a:moveTo>
                  <a:cubicBezTo>
                    <a:pt x="671" y="0"/>
                    <a:pt x="630" y="5"/>
                    <a:pt x="588" y="13"/>
                  </a:cubicBezTo>
                  <a:cubicBezTo>
                    <a:pt x="221" y="62"/>
                    <a:pt x="1" y="405"/>
                    <a:pt x="50" y="748"/>
                  </a:cubicBezTo>
                  <a:lnTo>
                    <a:pt x="5241" y="31676"/>
                  </a:lnTo>
                  <a:cubicBezTo>
                    <a:pt x="5290" y="31995"/>
                    <a:pt x="5560" y="32215"/>
                    <a:pt x="5853" y="32215"/>
                  </a:cubicBezTo>
                  <a:cubicBezTo>
                    <a:pt x="5902" y="32215"/>
                    <a:pt x="5927" y="32215"/>
                    <a:pt x="5976" y="32190"/>
                  </a:cubicBezTo>
                  <a:cubicBezTo>
                    <a:pt x="6319" y="32141"/>
                    <a:pt x="6564" y="31799"/>
                    <a:pt x="6490" y="31456"/>
                  </a:cubicBezTo>
                  <a:lnTo>
                    <a:pt x="1323" y="528"/>
                  </a:lnTo>
                  <a:cubicBezTo>
                    <a:pt x="1258" y="226"/>
                    <a:pt x="1004" y="0"/>
                    <a:pt x="711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g1d319155aba_0_207"/>
            <p:cNvSpPr/>
            <p:nvPr/>
          </p:nvSpPr>
          <p:spPr>
            <a:xfrm>
              <a:off x="5054275" y="3006275"/>
              <a:ext cx="258375" cy="160075"/>
            </a:xfrm>
            <a:custGeom>
              <a:rect b="b" l="l" r="r" t="t"/>
              <a:pathLst>
                <a:path extrusionOk="0" h="6403" w="10335">
                  <a:moveTo>
                    <a:pt x="9614" y="0"/>
                  </a:moveTo>
                  <a:cubicBezTo>
                    <a:pt x="9502" y="0"/>
                    <a:pt x="9388" y="28"/>
                    <a:pt x="9282" y="85"/>
                  </a:cubicBezTo>
                  <a:lnTo>
                    <a:pt x="417" y="5203"/>
                  </a:lnTo>
                  <a:cubicBezTo>
                    <a:pt x="123" y="5374"/>
                    <a:pt x="1" y="5766"/>
                    <a:pt x="197" y="6084"/>
                  </a:cubicBezTo>
                  <a:cubicBezTo>
                    <a:pt x="295" y="6280"/>
                    <a:pt x="515" y="6403"/>
                    <a:pt x="735" y="6403"/>
                  </a:cubicBezTo>
                  <a:cubicBezTo>
                    <a:pt x="858" y="6403"/>
                    <a:pt x="956" y="6378"/>
                    <a:pt x="1054" y="6305"/>
                  </a:cubicBezTo>
                  <a:lnTo>
                    <a:pt x="9918" y="1187"/>
                  </a:lnTo>
                  <a:cubicBezTo>
                    <a:pt x="10237" y="1015"/>
                    <a:pt x="10335" y="623"/>
                    <a:pt x="10163" y="305"/>
                  </a:cubicBezTo>
                  <a:cubicBezTo>
                    <a:pt x="10049" y="109"/>
                    <a:pt x="9837" y="0"/>
                    <a:pt x="9614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g1d319155aba_0_207"/>
            <p:cNvSpPr/>
            <p:nvPr/>
          </p:nvSpPr>
          <p:spPr>
            <a:xfrm>
              <a:off x="5078150" y="3147425"/>
              <a:ext cx="258375" cy="160350"/>
            </a:xfrm>
            <a:custGeom>
              <a:rect b="b" l="l" r="r" t="t"/>
              <a:pathLst>
                <a:path extrusionOk="0" h="6414" w="10335">
                  <a:moveTo>
                    <a:pt x="9597" y="0"/>
                  </a:moveTo>
                  <a:cubicBezTo>
                    <a:pt x="9489" y="0"/>
                    <a:pt x="9380" y="30"/>
                    <a:pt x="9282" y="95"/>
                  </a:cubicBezTo>
                  <a:lnTo>
                    <a:pt x="417" y="5213"/>
                  </a:lnTo>
                  <a:cubicBezTo>
                    <a:pt x="99" y="5385"/>
                    <a:pt x="1" y="5777"/>
                    <a:pt x="172" y="6070"/>
                  </a:cubicBezTo>
                  <a:cubicBezTo>
                    <a:pt x="295" y="6291"/>
                    <a:pt x="515" y="6413"/>
                    <a:pt x="735" y="6413"/>
                  </a:cubicBezTo>
                  <a:cubicBezTo>
                    <a:pt x="833" y="6413"/>
                    <a:pt x="956" y="6364"/>
                    <a:pt x="1054" y="6315"/>
                  </a:cubicBezTo>
                  <a:lnTo>
                    <a:pt x="9918" y="1197"/>
                  </a:lnTo>
                  <a:cubicBezTo>
                    <a:pt x="10237" y="1026"/>
                    <a:pt x="10335" y="634"/>
                    <a:pt x="10163" y="316"/>
                  </a:cubicBezTo>
                  <a:cubicBezTo>
                    <a:pt x="10033" y="120"/>
                    <a:pt x="9815" y="0"/>
                    <a:pt x="9597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g1d319155aba_0_207"/>
            <p:cNvSpPr/>
            <p:nvPr/>
          </p:nvSpPr>
          <p:spPr>
            <a:xfrm>
              <a:off x="5102025" y="3288525"/>
              <a:ext cx="258375" cy="160050"/>
            </a:xfrm>
            <a:custGeom>
              <a:rect b="b" l="l" r="r" t="t"/>
              <a:pathLst>
                <a:path extrusionOk="0" h="6402" w="10335">
                  <a:moveTo>
                    <a:pt x="9591" y="0"/>
                  </a:moveTo>
                  <a:cubicBezTo>
                    <a:pt x="9485" y="0"/>
                    <a:pt x="9378" y="27"/>
                    <a:pt x="9282" y="84"/>
                  </a:cubicBezTo>
                  <a:lnTo>
                    <a:pt x="417" y="5202"/>
                  </a:lnTo>
                  <a:cubicBezTo>
                    <a:pt x="99" y="5398"/>
                    <a:pt x="1" y="5789"/>
                    <a:pt x="172" y="6083"/>
                  </a:cubicBezTo>
                  <a:cubicBezTo>
                    <a:pt x="295" y="6304"/>
                    <a:pt x="515" y="6402"/>
                    <a:pt x="735" y="6402"/>
                  </a:cubicBezTo>
                  <a:cubicBezTo>
                    <a:pt x="833" y="6402"/>
                    <a:pt x="956" y="6377"/>
                    <a:pt x="1054" y="6328"/>
                  </a:cubicBezTo>
                  <a:lnTo>
                    <a:pt x="9918" y="1210"/>
                  </a:lnTo>
                  <a:cubicBezTo>
                    <a:pt x="10212" y="1039"/>
                    <a:pt x="10335" y="647"/>
                    <a:pt x="10139" y="329"/>
                  </a:cubicBezTo>
                  <a:cubicBezTo>
                    <a:pt x="10024" y="115"/>
                    <a:pt x="9809" y="0"/>
                    <a:pt x="9591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g1d319155aba_0_207"/>
            <p:cNvSpPr/>
            <p:nvPr/>
          </p:nvSpPr>
          <p:spPr>
            <a:xfrm>
              <a:off x="5125300" y="3429925"/>
              <a:ext cx="258375" cy="160075"/>
            </a:xfrm>
            <a:custGeom>
              <a:rect b="b" l="l" r="r" t="t"/>
              <a:pathLst>
                <a:path extrusionOk="0" h="6403" w="10335">
                  <a:moveTo>
                    <a:pt x="9608" y="1"/>
                  </a:moveTo>
                  <a:cubicBezTo>
                    <a:pt x="9498" y="1"/>
                    <a:pt x="9386" y="28"/>
                    <a:pt x="9281" y="84"/>
                  </a:cubicBezTo>
                  <a:lnTo>
                    <a:pt x="417" y="5202"/>
                  </a:lnTo>
                  <a:cubicBezTo>
                    <a:pt x="123" y="5374"/>
                    <a:pt x="0" y="5766"/>
                    <a:pt x="196" y="6084"/>
                  </a:cubicBezTo>
                  <a:cubicBezTo>
                    <a:pt x="294" y="6280"/>
                    <a:pt x="515" y="6402"/>
                    <a:pt x="735" y="6402"/>
                  </a:cubicBezTo>
                  <a:cubicBezTo>
                    <a:pt x="857" y="6402"/>
                    <a:pt x="955" y="6378"/>
                    <a:pt x="1053" y="6329"/>
                  </a:cubicBezTo>
                  <a:lnTo>
                    <a:pt x="9918" y="1211"/>
                  </a:lnTo>
                  <a:cubicBezTo>
                    <a:pt x="10236" y="1015"/>
                    <a:pt x="10334" y="623"/>
                    <a:pt x="10163" y="329"/>
                  </a:cubicBezTo>
                  <a:cubicBezTo>
                    <a:pt x="10048" y="115"/>
                    <a:pt x="9833" y="1"/>
                    <a:pt x="9608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g1d319155aba_0_207"/>
            <p:cNvSpPr/>
            <p:nvPr/>
          </p:nvSpPr>
          <p:spPr>
            <a:xfrm>
              <a:off x="5149175" y="3571325"/>
              <a:ext cx="258375" cy="160075"/>
            </a:xfrm>
            <a:custGeom>
              <a:rect b="b" l="l" r="r" t="t"/>
              <a:pathLst>
                <a:path extrusionOk="0" h="6403" w="10335">
                  <a:moveTo>
                    <a:pt x="9597" y="1"/>
                  </a:moveTo>
                  <a:cubicBezTo>
                    <a:pt x="9488" y="1"/>
                    <a:pt x="9379" y="28"/>
                    <a:pt x="9281" y="85"/>
                  </a:cubicBezTo>
                  <a:lnTo>
                    <a:pt x="417" y="5203"/>
                  </a:lnTo>
                  <a:cubicBezTo>
                    <a:pt x="98" y="5374"/>
                    <a:pt x="0" y="5766"/>
                    <a:pt x="172" y="6085"/>
                  </a:cubicBezTo>
                  <a:cubicBezTo>
                    <a:pt x="294" y="6280"/>
                    <a:pt x="515" y="6403"/>
                    <a:pt x="735" y="6403"/>
                  </a:cubicBezTo>
                  <a:cubicBezTo>
                    <a:pt x="833" y="6403"/>
                    <a:pt x="955" y="6378"/>
                    <a:pt x="1053" y="6305"/>
                  </a:cubicBezTo>
                  <a:lnTo>
                    <a:pt x="9918" y="1187"/>
                  </a:lnTo>
                  <a:cubicBezTo>
                    <a:pt x="10236" y="1016"/>
                    <a:pt x="10334" y="624"/>
                    <a:pt x="10163" y="305"/>
                  </a:cubicBezTo>
                  <a:cubicBezTo>
                    <a:pt x="10032" y="110"/>
                    <a:pt x="9815" y="1"/>
                    <a:pt x="9597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g1d319155aba_0_207"/>
            <p:cNvSpPr/>
            <p:nvPr/>
          </p:nvSpPr>
          <p:spPr>
            <a:xfrm>
              <a:off x="6321525" y="3735675"/>
              <a:ext cx="264500" cy="193475"/>
            </a:xfrm>
            <a:custGeom>
              <a:rect b="b" l="l" r="r" t="t"/>
              <a:pathLst>
                <a:path extrusionOk="0" h="7739" w="10580">
                  <a:moveTo>
                    <a:pt x="10580" y="0"/>
                  </a:moveTo>
                  <a:lnTo>
                    <a:pt x="1" y="6147"/>
                  </a:lnTo>
                  <a:lnTo>
                    <a:pt x="1" y="7739"/>
                  </a:lnTo>
                  <a:lnTo>
                    <a:pt x="10580" y="1592"/>
                  </a:lnTo>
                  <a:lnTo>
                    <a:pt x="10580" y="0"/>
                  </a:lnTo>
                  <a:close/>
                </a:path>
              </a:pathLst>
            </a:custGeom>
            <a:solidFill>
              <a:srgbClr val="487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g1d319155aba_0_207"/>
            <p:cNvSpPr/>
            <p:nvPr/>
          </p:nvSpPr>
          <p:spPr>
            <a:xfrm>
              <a:off x="6000750" y="3550175"/>
              <a:ext cx="585275" cy="339175"/>
            </a:xfrm>
            <a:custGeom>
              <a:rect b="b" l="l" r="r" t="t"/>
              <a:pathLst>
                <a:path extrusionOk="0" h="13567" w="23411">
                  <a:moveTo>
                    <a:pt x="10579" y="1"/>
                  </a:moveTo>
                  <a:lnTo>
                    <a:pt x="0" y="6147"/>
                  </a:lnTo>
                  <a:lnTo>
                    <a:pt x="12832" y="13567"/>
                  </a:lnTo>
                  <a:lnTo>
                    <a:pt x="23411" y="7420"/>
                  </a:lnTo>
                  <a:lnTo>
                    <a:pt x="10579" y="1"/>
                  </a:lnTo>
                  <a:close/>
                </a:path>
              </a:pathLst>
            </a:custGeom>
            <a:solidFill>
              <a:srgbClr val="3D5E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g1d319155aba_0_207"/>
            <p:cNvSpPr/>
            <p:nvPr/>
          </p:nvSpPr>
          <p:spPr>
            <a:xfrm>
              <a:off x="6000750" y="3703825"/>
              <a:ext cx="320800" cy="225325"/>
            </a:xfrm>
            <a:custGeom>
              <a:rect b="b" l="l" r="r" t="t"/>
              <a:pathLst>
                <a:path extrusionOk="0" h="9013" w="12832">
                  <a:moveTo>
                    <a:pt x="0" y="1"/>
                  </a:moveTo>
                  <a:lnTo>
                    <a:pt x="0" y="1593"/>
                  </a:lnTo>
                  <a:lnTo>
                    <a:pt x="12832" y="9013"/>
                  </a:lnTo>
                  <a:lnTo>
                    <a:pt x="12832" y="74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g1d319155aba_0_207"/>
            <p:cNvSpPr/>
            <p:nvPr/>
          </p:nvSpPr>
          <p:spPr>
            <a:xfrm>
              <a:off x="6342350" y="3594875"/>
              <a:ext cx="33700" cy="178775"/>
            </a:xfrm>
            <a:custGeom>
              <a:rect b="b" l="l" r="r" t="t"/>
              <a:pathLst>
                <a:path extrusionOk="0" h="7151" w="1348">
                  <a:moveTo>
                    <a:pt x="1347" y="0"/>
                  </a:moveTo>
                  <a:lnTo>
                    <a:pt x="25" y="784"/>
                  </a:lnTo>
                  <a:lnTo>
                    <a:pt x="0" y="7151"/>
                  </a:lnTo>
                  <a:lnTo>
                    <a:pt x="1323" y="6391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487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g1d319155aba_0_207"/>
            <p:cNvSpPr/>
            <p:nvPr/>
          </p:nvSpPr>
          <p:spPr>
            <a:xfrm>
              <a:off x="6208900" y="3537325"/>
              <a:ext cx="134075" cy="236325"/>
            </a:xfrm>
            <a:custGeom>
              <a:rect b="b" l="l" r="r" t="t"/>
              <a:pathLst>
                <a:path extrusionOk="0" h="9453" w="5363">
                  <a:moveTo>
                    <a:pt x="25" y="0"/>
                  </a:moveTo>
                  <a:lnTo>
                    <a:pt x="0" y="6367"/>
                  </a:lnTo>
                  <a:lnTo>
                    <a:pt x="5338" y="9453"/>
                  </a:lnTo>
                  <a:lnTo>
                    <a:pt x="5363" y="308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g1d319155aba_0_207"/>
            <p:cNvSpPr/>
            <p:nvPr/>
          </p:nvSpPr>
          <p:spPr>
            <a:xfrm>
              <a:off x="6209500" y="3518350"/>
              <a:ext cx="166550" cy="96125"/>
            </a:xfrm>
            <a:custGeom>
              <a:rect b="b" l="l" r="r" t="t"/>
              <a:pathLst>
                <a:path extrusionOk="0" h="3845" w="6662">
                  <a:moveTo>
                    <a:pt x="1323" y="0"/>
                  </a:moveTo>
                  <a:lnTo>
                    <a:pt x="1" y="759"/>
                  </a:lnTo>
                  <a:lnTo>
                    <a:pt x="5339" y="3845"/>
                  </a:lnTo>
                  <a:lnTo>
                    <a:pt x="6661" y="3061"/>
                  </a:lnTo>
                  <a:lnTo>
                    <a:pt x="1323" y="0"/>
                  </a:lnTo>
                  <a:close/>
                </a:path>
              </a:pathLst>
            </a:custGeom>
            <a:solidFill>
              <a:srgbClr val="0F32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g1d319155aba_0_207"/>
            <p:cNvSpPr/>
            <p:nvPr/>
          </p:nvSpPr>
          <p:spPr>
            <a:xfrm>
              <a:off x="5732600" y="2443325"/>
              <a:ext cx="1123400" cy="648350"/>
            </a:xfrm>
            <a:custGeom>
              <a:rect b="b" l="l" r="r" t="t"/>
              <a:pathLst>
                <a:path extrusionOk="0" h="25934" w="44936">
                  <a:moveTo>
                    <a:pt x="1347" y="0"/>
                  </a:moveTo>
                  <a:lnTo>
                    <a:pt x="0" y="760"/>
                  </a:lnTo>
                  <a:lnTo>
                    <a:pt x="43614" y="25933"/>
                  </a:lnTo>
                  <a:lnTo>
                    <a:pt x="44936" y="2517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3D5E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g1d319155aba_0_207"/>
            <p:cNvSpPr/>
            <p:nvPr/>
          </p:nvSpPr>
          <p:spPr>
            <a:xfrm>
              <a:off x="6821100" y="3072650"/>
              <a:ext cx="34900" cy="817925"/>
            </a:xfrm>
            <a:custGeom>
              <a:rect b="b" l="l" r="r" t="t"/>
              <a:pathLst>
                <a:path extrusionOk="0" h="32717" w="1396">
                  <a:moveTo>
                    <a:pt x="1396" y="1"/>
                  </a:moveTo>
                  <a:lnTo>
                    <a:pt x="74" y="760"/>
                  </a:lnTo>
                  <a:lnTo>
                    <a:pt x="0" y="32717"/>
                  </a:lnTo>
                  <a:lnTo>
                    <a:pt x="1322" y="31958"/>
                  </a:lnTo>
                  <a:lnTo>
                    <a:pt x="1396" y="1"/>
                  </a:lnTo>
                  <a:close/>
                </a:path>
              </a:pathLst>
            </a:custGeom>
            <a:solidFill>
              <a:srgbClr val="3D5E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g1d319155aba_0_207"/>
            <p:cNvSpPr/>
            <p:nvPr/>
          </p:nvSpPr>
          <p:spPr>
            <a:xfrm>
              <a:off x="5731375" y="2462300"/>
              <a:ext cx="1091575" cy="1428275"/>
            </a:xfrm>
            <a:custGeom>
              <a:rect b="b" l="l" r="r" t="t"/>
              <a:pathLst>
                <a:path extrusionOk="0" h="57131" w="43663">
                  <a:moveTo>
                    <a:pt x="49" y="1"/>
                  </a:moveTo>
                  <a:lnTo>
                    <a:pt x="0" y="31957"/>
                  </a:lnTo>
                  <a:lnTo>
                    <a:pt x="19126" y="43001"/>
                  </a:lnTo>
                  <a:lnTo>
                    <a:pt x="24464" y="46087"/>
                  </a:lnTo>
                  <a:lnTo>
                    <a:pt x="43589" y="57131"/>
                  </a:lnTo>
                  <a:lnTo>
                    <a:pt x="43663" y="2517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g1d319155aba_0_207"/>
            <p:cNvSpPr/>
            <p:nvPr/>
          </p:nvSpPr>
          <p:spPr>
            <a:xfrm>
              <a:off x="5777900" y="2543725"/>
              <a:ext cx="997900" cy="1204825"/>
            </a:xfrm>
            <a:custGeom>
              <a:rect b="b" l="l" r="r" t="t"/>
              <a:pathLst>
                <a:path extrusionOk="0" h="48193" w="39916">
                  <a:moveTo>
                    <a:pt x="74" y="0"/>
                  </a:moveTo>
                  <a:lnTo>
                    <a:pt x="1" y="25198"/>
                  </a:lnTo>
                  <a:lnTo>
                    <a:pt x="39867" y="48193"/>
                  </a:lnTo>
                  <a:lnTo>
                    <a:pt x="39916" y="2299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g1d319155aba_0_207"/>
            <p:cNvSpPr/>
            <p:nvPr/>
          </p:nvSpPr>
          <p:spPr>
            <a:xfrm>
              <a:off x="6234000" y="3488775"/>
              <a:ext cx="97350" cy="84525"/>
            </a:xfrm>
            <a:custGeom>
              <a:rect b="b" l="l" r="r" t="t"/>
              <a:pathLst>
                <a:path extrusionOk="0" h="3381" w="3894">
                  <a:moveTo>
                    <a:pt x="442" y="1"/>
                  </a:moveTo>
                  <a:cubicBezTo>
                    <a:pt x="186" y="1"/>
                    <a:pt x="0" y="206"/>
                    <a:pt x="0" y="571"/>
                  </a:cubicBezTo>
                  <a:cubicBezTo>
                    <a:pt x="0" y="1061"/>
                    <a:pt x="343" y="1673"/>
                    <a:pt x="784" y="1942"/>
                  </a:cubicBezTo>
                  <a:lnTo>
                    <a:pt x="3110" y="3265"/>
                  </a:lnTo>
                  <a:cubicBezTo>
                    <a:pt x="3240" y="3344"/>
                    <a:pt x="3361" y="3381"/>
                    <a:pt x="3468" y="3381"/>
                  </a:cubicBezTo>
                  <a:cubicBezTo>
                    <a:pt x="3723" y="3381"/>
                    <a:pt x="3894" y="3169"/>
                    <a:pt x="3894" y="2824"/>
                  </a:cubicBezTo>
                  <a:cubicBezTo>
                    <a:pt x="3894" y="2310"/>
                    <a:pt x="3551" y="1697"/>
                    <a:pt x="3110" y="1453"/>
                  </a:cubicBezTo>
                  <a:lnTo>
                    <a:pt x="784" y="106"/>
                  </a:lnTo>
                  <a:cubicBezTo>
                    <a:pt x="663" y="35"/>
                    <a:pt x="547" y="1"/>
                    <a:pt x="442" y="1"/>
                  </a:cubicBezTo>
                  <a:close/>
                </a:path>
              </a:pathLst>
            </a:custGeom>
            <a:solidFill>
              <a:srgbClr val="487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g1d319155aba_0_207"/>
            <p:cNvSpPr/>
            <p:nvPr/>
          </p:nvSpPr>
          <p:spPr>
            <a:xfrm>
              <a:off x="6093800" y="2950225"/>
              <a:ext cx="189200" cy="325700"/>
            </a:xfrm>
            <a:custGeom>
              <a:rect b="b" l="l" r="r" t="t"/>
              <a:pathLst>
                <a:path extrusionOk="0" h="13028" w="7568">
                  <a:moveTo>
                    <a:pt x="25" y="0"/>
                  </a:moveTo>
                  <a:lnTo>
                    <a:pt x="0" y="8669"/>
                  </a:lnTo>
                  <a:lnTo>
                    <a:pt x="7543" y="13028"/>
                  </a:lnTo>
                  <a:lnTo>
                    <a:pt x="7567" y="435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g1d319155aba_0_207"/>
            <p:cNvSpPr/>
            <p:nvPr/>
          </p:nvSpPr>
          <p:spPr>
            <a:xfrm>
              <a:off x="6114600" y="2877150"/>
              <a:ext cx="12900" cy="16875"/>
            </a:xfrm>
            <a:custGeom>
              <a:rect b="b" l="l" r="r" t="t"/>
              <a:pathLst>
                <a:path extrusionOk="0" h="675" w="516">
                  <a:moveTo>
                    <a:pt x="147" y="1"/>
                  </a:moveTo>
                  <a:cubicBezTo>
                    <a:pt x="61" y="1"/>
                    <a:pt x="1" y="61"/>
                    <a:pt x="1" y="181"/>
                  </a:cubicBezTo>
                  <a:cubicBezTo>
                    <a:pt x="1" y="352"/>
                    <a:pt x="123" y="548"/>
                    <a:pt x="270" y="646"/>
                  </a:cubicBezTo>
                  <a:cubicBezTo>
                    <a:pt x="302" y="665"/>
                    <a:pt x="334" y="674"/>
                    <a:pt x="364" y="674"/>
                  </a:cubicBezTo>
                  <a:cubicBezTo>
                    <a:pt x="448" y="674"/>
                    <a:pt x="515" y="601"/>
                    <a:pt x="515" y="475"/>
                  </a:cubicBezTo>
                  <a:cubicBezTo>
                    <a:pt x="515" y="328"/>
                    <a:pt x="417" y="107"/>
                    <a:pt x="270" y="34"/>
                  </a:cubicBezTo>
                  <a:cubicBezTo>
                    <a:pt x="226" y="12"/>
                    <a:pt x="184" y="1"/>
                    <a:pt x="147" y="1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g1d319155aba_0_207"/>
            <p:cNvSpPr/>
            <p:nvPr/>
          </p:nvSpPr>
          <p:spPr>
            <a:xfrm>
              <a:off x="6049100" y="2830125"/>
              <a:ext cx="456725" cy="331325"/>
            </a:xfrm>
            <a:custGeom>
              <a:rect b="b" l="l" r="r" t="t"/>
              <a:pathLst>
                <a:path extrusionOk="0" h="13253" w="18269">
                  <a:moveTo>
                    <a:pt x="676" y="662"/>
                  </a:moveTo>
                  <a:cubicBezTo>
                    <a:pt x="709" y="662"/>
                    <a:pt x="746" y="671"/>
                    <a:pt x="784" y="690"/>
                  </a:cubicBezTo>
                  <a:cubicBezTo>
                    <a:pt x="931" y="788"/>
                    <a:pt x="1029" y="984"/>
                    <a:pt x="1029" y="1156"/>
                  </a:cubicBezTo>
                  <a:cubicBezTo>
                    <a:pt x="1029" y="1276"/>
                    <a:pt x="981" y="1336"/>
                    <a:pt x="902" y="1336"/>
                  </a:cubicBezTo>
                  <a:cubicBezTo>
                    <a:pt x="868" y="1336"/>
                    <a:pt x="828" y="1325"/>
                    <a:pt x="784" y="1303"/>
                  </a:cubicBezTo>
                  <a:cubicBezTo>
                    <a:pt x="637" y="1205"/>
                    <a:pt x="515" y="1009"/>
                    <a:pt x="515" y="862"/>
                  </a:cubicBezTo>
                  <a:cubicBezTo>
                    <a:pt x="515" y="735"/>
                    <a:pt x="582" y="662"/>
                    <a:pt x="676" y="662"/>
                  </a:cubicBezTo>
                  <a:close/>
                  <a:moveTo>
                    <a:pt x="1726" y="1274"/>
                  </a:moveTo>
                  <a:cubicBezTo>
                    <a:pt x="1760" y="1274"/>
                    <a:pt x="1798" y="1283"/>
                    <a:pt x="1837" y="1303"/>
                  </a:cubicBezTo>
                  <a:cubicBezTo>
                    <a:pt x="1984" y="1401"/>
                    <a:pt x="2082" y="1597"/>
                    <a:pt x="2082" y="1768"/>
                  </a:cubicBezTo>
                  <a:cubicBezTo>
                    <a:pt x="2082" y="1875"/>
                    <a:pt x="2017" y="1944"/>
                    <a:pt x="1933" y="1944"/>
                  </a:cubicBezTo>
                  <a:cubicBezTo>
                    <a:pt x="1903" y="1944"/>
                    <a:pt x="1870" y="1935"/>
                    <a:pt x="1837" y="1915"/>
                  </a:cubicBezTo>
                  <a:cubicBezTo>
                    <a:pt x="1690" y="1817"/>
                    <a:pt x="1568" y="1621"/>
                    <a:pt x="1568" y="1450"/>
                  </a:cubicBezTo>
                  <a:cubicBezTo>
                    <a:pt x="1568" y="1342"/>
                    <a:pt x="1634" y="1274"/>
                    <a:pt x="1726" y="1274"/>
                  </a:cubicBezTo>
                  <a:close/>
                  <a:moveTo>
                    <a:pt x="2767" y="1882"/>
                  </a:moveTo>
                  <a:cubicBezTo>
                    <a:pt x="2804" y="1882"/>
                    <a:pt x="2846" y="1893"/>
                    <a:pt x="2890" y="1915"/>
                  </a:cubicBezTo>
                  <a:cubicBezTo>
                    <a:pt x="3037" y="1988"/>
                    <a:pt x="3135" y="2209"/>
                    <a:pt x="3135" y="2356"/>
                  </a:cubicBezTo>
                  <a:cubicBezTo>
                    <a:pt x="3135" y="2482"/>
                    <a:pt x="3068" y="2555"/>
                    <a:pt x="2984" y="2555"/>
                  </a:cubicBezTo>
                  <a:cubicBezTo>
                    <a:pt x="2954" y="2555"/>
                    <a:pt x="2922" y="2546"/>
                    <a:pt x="2890" y="2527"/>
                  </a:cubicBezTo>
                  <a:cubicBezTo>
                    <a:pt x="2743" y="2429"/>
                    <a:pt x="2621" y="2233"/>
                    <a:pt x="2621" y="2062"/>
                  </a:cubicBezTo>
                  <a:cubicBezTo>
                    <a:pt x="2621" y="1942"/>
                    <a:pt x="2681" y="1882"/>
                    <a:pt x="2767" y="1882"/>
                  </a:cubicBezTo>
                  <a:close/>
                  <a:moveTo>
                    <a:pt x="269" y="1"/>
                  </a:moveTo>
                  <a:cubicBezTo>
                    <a:pt x="106" y="1"/>
                    <a:pt x="1" y="127"/>
                    <a:pt x="1" y="348"/>
                  </a:cubicBezTo>
                  <a:lnTo>
                    <a:pt x="1" y="2723"/>
                  </a:lnTo>
                  <a:cubicBezTo>
                    <a:pt x="1" y="2514"/>
                    <a:pt x="100" y="2391"/>
                    <a:pt x="255" y="2391"/>
                  </a:cubicBezTo>
                  <a:cubicBezTo>
                    <a:pt x="317" y="2391"/>
                    <a:pt x="388" y="2411"/>
                    <a:pt x="466" y="2454"/>
                  </a:cubicBezTo>
                  <a:lnTo>
                    <a:pt x="17803" y="12469"/>
                  </a:lnTo>
                  <a:cubicBezTo>
                    <a:pt x="18048" y="12616"/>
                    <a:pt x="18269" y="12959"/>
                    <a:pt x="18269" y="13253"/>
                  </a:cubicBezTo>
                  <a:lnTo>
                    <a:pt x="18269" y="10902"/>
                  </a:lnTo>
                  <a:cubicBezTo>
                    <a:pt x="18269" y="10584"/>
                    <a:pt x="18048" y="10192"/>
                    <a:pt x="17779" y="10045"/>
                  </a:cubicBezTo>
                  <a:lnTo>
                    <a:pt x="515" y="78"/>
                  </a:lnTo>
                  <a:cubicBezTo>
                    <a:pt x="425" y="26"/>
                    <a:pt x="341" y="1"/>
                    <a:pt x="269" y="1"/>
                  </a:cubicBez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g1d319155aba_0_207"/>
            <p:cNvSpPr/>
            <p:nvPr/>
          </p:nvSpPr>
          <p:spPr>
            <a:xfrm>
              <a:off x="6048500" y="2889900"/>
              <a:ext cx="457325" cy="563025"/>
            </a:xfrm>
            <a:custGeom>
              <a:rect b="b" l="l" r="r" t="t"/>
              <a:pathLst>
                <a:path extrusionOk="0" h="22521" w="18293">
                  <a:moveTo>
                    <a:pt x="11118" y="7776"/>
                  </a:moveTo>
                  <a:lnTo>
                    <a:pt x="16579" y="10935"/>
                  </a:lnTo>
                  <a:lnTo>
                    <a:pt x="16579" y="11278"/>
                  </a:lnTo>
                  <a:lnTo>
                    <a:pt x="11118" y="8119"/>
                  </a:lnTo>
                  <a:lnTo>
                    <a:pt x="11118" y="7776"/>
                  </a:lnTo>
                  <a:close/>
                  <a:moveTo>
                    <a:pt x="11118" y="8854"/>
                  </a:moveTo>
                  <a:lnTo>
                    <a:pt x="16579" y="12013"/>
                  </a:lnTo>
                  <a:lnTo>
                    <a:pt x="16579" y="12355"/>
                  </a:lnTo>
                  <a:lnTo>
                    <a:pt x="11118" y="9197"/>
                  </a:lnTo>
                  <a:lnTo>
                    <a:pt x="11118" y="8854"/>
                  </a:lnTo>
                  <a:close/>
                  <a:moveTo>
                    <a:pt x="11118" y="9956"/>
                  </a:moveTo>
                  <a:lnTo>
                    <a:pt x="16579" y="13090"/>
                  </a:lnTo>
                  <a:lnTo>
                    <a:pt x="16579" y="13433"/>
                  </a:lnTo>
                  <a:lnTo>
                    <a:pt x="11118" y="10299"/>
                  </a:lnTo>
                  <a:lnTo>
                    <a:pt x="11118" y="9956"/>
                  </a:lnTo>
                  <a:close/>
                  <a:moveTo>
                    <a:pt x="11118" y="11033"/>
                  </a:moveTo>
                  <a:lnTo>
                    <a:pt x="16579" y="14192"/>
                  </a:lnTo>
                  <a:lnTo>
                    <a:pt x="16579" y="14535"/>
                  </a:lnTo>
                  <a:lnTo>
                    <a:pt x="11118" y="11376"/>
                  </a:lnTo>
                  <a:lnTo>
                    <a:pt x="11118" y="11033"/>
                  </a:lnTo>
                  <a:close/>
                  <a:moveTo>
                    <a:pt x="1837" y="2413"/>
                  </a:moveTo>
                  <a:lnTo>
                    <a:pt x="9379" y="6772"/>
                  </a:lnTo>
                  <a:lnTo>
                    <a:pt x="9355" y="15441"/>
                  </a:lnTo>
                  <a:lnTo>
                    <a:pt x="1812" y="11082"/>
                  </a:lnTo>
                  <a:lnTo>
                    <a:pt x="1837" y="2413"/>
                  </a:lnTo>
                  <a:close/>
                  <a:moveTo>
                    <a:pt x="11093" y="12111"/>
                  </a:moveTo>
                  <a:lnTo>
                    <a:pt x="16579" y="15270"/>
                  </a:lnTo>
                  <a:lnTo>
                    <a:pt x="16579" y="15612"/>
                  </a:lnTo>
                  <a:lnTo>
                    <a:pt x="11093" y="12453"/>
                  </a:lnTo>
                  <a:lnTo>
                    <a:pt x="11093" y="12111"/>
                  </a:lnTo>
                  <a:close/>
                  <a:moveTo>
                    <a:pt x="11093" y="13188"/>
                  </a:moveTo>
                  <a:lnTo>
                    <a:pt x="16554" y="16347"/>
                  </a:lnTo>
                  <a:lnTo>
                    <a:pt x="16554" y="16690"/>
                  </a:lnTo>
                  <a:lnTo>
                    <a:pt x="11093" y="13531"/>
                  </a:lnTo>
                  <a:lnTo>
                    <a:pt x="11093" y="13188"/>
                  </a:lnTo>
                  <a:close/>
                  <a:moveTo>
                    <a:pt x="11093" y="14290"/>
                  </a:moveTo>
                  <a:lnTo>
                    <a:pt x="15183" y="16641"/>
                  </a:lnTo>
                  <a:lnTo>
                    <a:pt x="15183" y="16984"/>
                  </a:lnTo>
                  <a:lnTo>
                    <a:pt x="11093" y="14633"/>
                  </a:lnTo>
                  <a:lnTo>
                    <a:pt x="11093" y="14290"/>
                  </a:lnTo>
                  <a:close/>
                  <a:moveTo>
                    <a:pt x="279" y="0"/>
                  </a:moveTo>
                  <a:cubicBezTo>
                    <a:pt x="124" y="0"/>
                    <a:pt x="25" y="123"/>
                    <a:pt x="25" y="332"/>
                  </a:cubicBezTo>
                  <a:lnTo>
                    <a:pt x="0" y="11645"/>
                  </a:lnTo>
                  <a:cubicBezTo>
                    <a:pt x="0" y="11939"/>
                    <a:pt x="196" y="12307"/>
                    <a:pt x="441" y="12453"/>
                  </a:cubicBezTo>
                  <a:lnTo>
                    <a:pt x="17803" y="22469"/>
                  </a:lnTo>
                  <a:cubicBezTo>
                    <a:pt x="17872" y="22504"/>
                    <a:pt x="17937" y="22521"/>
                    <a:pt x="17995" y="22521"/>
                  </a:cubicBezTo>
                  <a:cubicBezTo>
                    <a:pt x="18143" y="22521"/>
                    <a:pt x="18244" y="22411"/>
                    <a:pt x="18244" y="22200"/>
                  </a:cubicBezTo>
                  <a:lnTo>
                    <a:pt x="18293" y="10862"/>
                  </a:lnTo>
                  <a:cubicBezTo>
                    <a:pt x="18293" y="10568"/>
                    <a:pt x="18072" y="10225"/>
                    <a:pt x="17827" y="10078"/>
                  </a:cubicBezTo>
                  <a:lnTo>
                    <a:pt x="490" y="63"/>
                  </a:lnTo>
                  <a:cubicBezTo>
                    <a:pt x="412" y="20"/>
                    <a:pt x="341" y="0"/>
                    <a:pt x="2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g1d319155aba_0_207"/>
            <p:cNvSpPr/>
            <p:nvPr/>
          </p:nvSpPr>
          <p:spPr>
            <a:xfrm>
              <a:off x="6061950" y="2846675"/>
              <a:ext cx="12900" cy="16850"/>
            </a:xfrm>
            <a:custGeom>
              <a:rect b="b" l="l" r="r" t="t"/>
              <a:pathLst>
                <a:path extrusionOk="0" h="674" w="516">
                  <a:moveTo>
                    <a:pt x="162" y="0"/>
                  </a:moveTo>
                  <a:cubicBezTo>
                    <a:pt x="68" y="0"/>
                    <a:pt x="1" y="73"/>
                    <a:pt x="1" y="200"/>
                  </a:cubicBezTo>
                  <a:cubicBezTo>
                    <a:pt x="1" y="347"/>
                    <a:pt x="123" y="543"/>
                    <a:pt x="270" y="641"/>
                  </a:cubicBezTo>
                  <a:cubicBezTo>
                    <a:pt x="314" y="663"/>
                    <a:pt x="354" y="674"/>
                    <a:pt x="388" y="674"/>
                  </a:cubicBezTo>
                  <a:cubicBezTo>
                    <a:pt x="467" y="674"/>
                    <a:pt x="515" y="614"/>
                    <a:pt x="515" y="494"/>
                  </a:cubicBezTo>
                  <a:cubicBezTo>
                    <a:pt x="515" y="322"/>
                    <a:pt x="417" y="126"/>
                    <a:pt x="270" y="28"/>
                  </a:cubicBezTo>
                  <a:cubicBezTo>
                    <a:pt x="232" y="9"/>
                    <a:pt x="195" y="0"/>
                    <a:pt x="162" y="0"/>
                  </a:cubicBezTo>
                  <a:close/>
                </a:path>
              </a:pathLst>
            </a:custGeom>
            <a:solidFill>
              <a:srgbClr val="FF82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g1d319155aba_0_207"/>
            <p:cNvSpPr/>
            <p:nvPr/>
          </p:nvSpPr>
          <p:spPr>
            <a:xfrm>
              <a:off x="6088275" y="2861950"/>
              <a:ext cx="12900" cy="16775"/>
            </a:xfrm>
            <a:custGeom>
              <a:rect b="b" l="l" r="r" t="t"/>
              <a:pathLst>
                <a:path extrusionOk="0" h="671" w="516">
                  <a:moveTo>
                    <a:pt x="159" y="1"/>
                  </a:moveTo>
                  <a:cubicBezTo>
                    <a:pt x="67" y="1"/>
                    <a:pt x="1" y="69"/>
                    <a:pt x="1" y="177"/>
                  </a:cubicBezTo>
                  <a:cubicBezTo>
                    <a:pt x="1" y="348"/>
                    <a:pt x="123" y="544"/>
                    <a:pt x="270" y="642"/>
                  </a:cubicBezTo>
                  <a:cubicBezTo>
                    <a:pt x="303" y="662"/>
                    <a:pt x="336" y="671"/>
                    <a:pt x="366" y="671"/>
                  </a:cubicBezTo>
                  <a:cubicBezTo>
                    <a:pt x="450" y="671"/>
                    <a:pt x="515" y="602"/>
                    <a:pt x="515" y="495"/>
                  </a:cubicBezTo>
                  <a:cubicBezTo>
                    <a:pt x="515" y="324"/>
                    <a:pt x="417" y="128"/>
                    <a:pt x="270" y="30"/>
                  </a:cubicBezTo>
                  <a:cubicBezTo>
                    <a:pt x="231" y="10"/>
                    <a:pt x="193" y="1"/>
                    <a:pt x="159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g1d319155aba_0_207"/>
            <p:cNvSpPr/>
            <p:nvPr/>
          </p:nvSpPr>
          <p:spPr>
            <a:xfrm>
              <a:off x="6325825" y="3084300"/>
              <a:ext cx="137150" cy="230200"/>
            </a:xfrm>
            <a:custGeom>
              <a:rect b="b" l="l" r="r" t="t"/>
              <a:pathLst>
                <a:path extrusionOk="0" h="9208" w="5486">
                  <a:moveTo>
                    <a:pt x="25" y="0"/>
                  </a:moveTo>
                  <a:lnTo>
                    <a:pt x="25" y="343"/>
                  </a:lnTo>
                  <a:lnTo>
                    <a:pt x="5486" y="3502"/>
                  </a:lnTo>
                  <a:lnTo>
                    <a:pt x="5486" y="3159"/>
                  </a:lnTo>
                  <a:lnTo>
                    <a:pt x="25" y="0"/>
                  </a:lnTo>
                  <a:close/>
                  <a:moveTo>
                    <a:pt x="25" y="1078"/>
                  </a:moveTo>
                  <a:lnTo>
                    <a:pt x="25" y="1421"/>
                  </a:lnTo>
                  <a:lnTo>
                    <a:pt x="5486" y="4579"/>
                  </a:lnTo>
                  <a:lnTo>
                    <a:pt x="5486" y="4237"/>
                  </a:lnTo>
                  <a:lnTo>
                    <a:pt x="25" y="1078"/>
                  </a:lnTo>
                  <a:close/>
                  <a:moveTo>
                    <a:pt x="25" y="2180"/>
                  </a:moveTo>
                  <a:lnTo>
                    <a:pt x="25" y="2523"/>
                  </a:lnTo>
                  <a:lnTo>
                    <a:pt x="5486" y="5657"/>
                  </a:lnTo>
                  <a:lnTo>
                    <a:pt x="5486" y="5314"/>
                  </a:lnTo>
                  <a:lnTo>
                    <a:pt x="25" y="2180"/>
                  </a:lnTo>
                  <a:close/>
                  <a:moveTo>
                    <a:pt x="25" y="3257"/>
                  </a:moveTo>
                  <a:lnTo>
                    <a:pt x="25" y="3600"/>
                  </a:lnTo>
                  <a:lnTo>
                    <a:pt x="5486" y="6759"/>
                  </a:lnTo>
                  <a:lnTo>
                    <a:pt x="5486" y="6416"/>
                  </a:lnTo>
                  <a:lnTo>
                    <a:pt x="25" y="3257"/>
                  </a:lnTo>
                  <a:close/>
                  <a:moveTo>
                    <a:pt x="0" y="4335"/>
                  </a:moveTo>
                  <a:lnTo>
                    <a:pt x="0" y="4677"/>
                  </a:lnTo>
                  <a:lnTo>
                    <a:pt x="5486" y="7836"/>
                  </a:lnTo>
                  <a:lnTo>
                    <a:pt x="5486" y="7494"/>
                  </a:lnTo>
                  <a:lnTo>
                    <a:pt x="0" y="4335"/>
                  </a:lnTo>
                  <a:close/>
                  <a:moveTo>
                    <a:pt x="0" y="5412"/>
                  </a:moveTo>
                  <a:lnTo>
                    <a:pt x="0" y="5755"/>
                  </a:lnTo>
                  <a:lnTo>
                    <a:pt x="5461" y="8914"/>
                  </a:lnTo>
                  <a:lnTo>
                    <a:pt x="5461" y="8571"/>
                  </a:lnTo>
                  <a:lnTo>
                    <a:pt x="0" y="5412"/>
                  </a:lnTo>
                  <a:close/>
                  <a:moveTo>
                    <a:pt x="0" y="6514"/>
                  </a:moveTo>
                  <a:lnTo>
                    <a:pt x="0" y="6857"/>
                  </a:lnTo>
                  <a:lnTo>
                    <a:pt x="4090" y="9208"/>
                  </a:lnTo>
                  <a:lnTo>
                    <a:pt x="4090" y="8865"/>
                  </a:lnTo>
                  <a:lnTo>
                    <a:pt x="0" y="6514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g1d319155aba_0_207"/>
            <p:cNvSpPr/>
            <p:nvPr/>
          </p:nvSpPr>
          <p:spPr>
            <a:xfrm>
              <a:off x="6114600" y="2999200"/>
              <a:ext cx="83300" cy="107150"/>
            </a:xfrm>
            <a:custGeom>
              <a:rect b="b" l="l" r="r" t="t"/>
              <a:pathLst>
                <a:path extrusionOk="0" h="4286" w="3332">
                  <a:moveTo>
                    <a:pt x="1666" y="0"/>
                  </a:moveTo>
                  <a:lnTo>
                    <a:pt x="1" y="2376"/>
                  </a:lnTo>
                  <a:lnTo>
                    <a:pt x="3331" y="4286"/>
                  </a:lnTo>
                  <a:lnTo>
                    <a:pt x="3331" y="4286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g1d319155aba_0_207"/>
            <p:cNvSpPr/>
            <p:nvPr/>
          </p:nvSpPr>
          <p:spPr>
            <a:xfrm>
              <a:off x="6110325" y="2993075"/>
              <a:ext cx="93075" cy="120025"/>
            </a:xfrm>
            <a:custGeom>
              <a:rect b="b" l="l" r="r" t="t"/>
              <a:pathLst>
                <a:path extrusionOk="0" h="4801" w="3723">
                  <a:moveTo>
                    <a:pt x="1813" y="490"/>
                  </a:moveTo>
                  <a:lnTo>
                    <a:pt x="3282" y="4286"/>
                  </a:lnTo>
                  <a:lnTo>
                    <a:pt x="343" y="2572"/>
                  </a:lnTo>
                  <a:lnTo>
                    <a:pt x="1813" y="490"/>
                  </a:lnTo>
                  <a:close/>
                  <a:moveTo>
                    <a:pt x="1862" y="1"/>
                  </a:moveTo>
                  <a:lnTo>
                    <a:pt x="1" y="2645"/>
                  </a:lnTo>
                  <a:lnTo>
                    <a:pt x="3723" y="4800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g1d319155aba_0_207"/>
            <p:cNvSpPr/>
            <p:nvPr/>
          </p:nvSpPr>
          <p:spPr>
            <a:xfrm>
              <a:off x="6176450" y="3069450"/>
              <a:ext cx="64900" cy="83925"/>
            </a:xfrm>
            <a:custGeom>
              <a:rect b="b" l="l" r="r" t="t"/>
              <a:pathLst>
                <a:path extrusionOk="0" h="3357" w="2596">
                  <a:moveTo>
                    <a:pt x="724" y="1"/>
                  </a:moveTo>
                  <a:cubicBezTo>
                    <a:pt x="297" y="1"/>
                    <a:pt x="0" y="345"/>
                    <a:pt x="0" y="937"/>
                  </a:cubicBezTo>
                  <a:cubicBezTo>
                    <a:pt x="0" y="1745"/>
                    <a:pt x="588" y="2774"/>
                    <a:pt x="1298" y="3190"/>
                  </a:cubicBezTo>
                  <a:cubicBezTo>
                    <a:pt x="1509" y="3303"/>
                    <a:pt x="1706" y="3356"/>
                    <a:pt x="1879" y="3356"/>
                  </a:cubicBezTo>
                  <a:cubicBezTo>
                    <a:pt x="2310" y="3356"/>
                    <a:pt x="2596" y="3024"/>
                    <a:pt x="2596" y="2431"/>
                  </a:cubicBezTo>
                  <a:cubicBezTo>
                    <a:pt x="2596" y="1598"/>
                    <a:pt x="2033" y="594"/>
                    <a:pt x="1298" y="178"/>
                  </a:cubicBezTo>
                  <a:cubicBezTo>
                    <a:pt x="1093" y="58"/>
                    <a:pt x="898" y="1"/>
                    <a:pt x="724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g1d319155aba_0_207"/>
            <p:cNvSpPr/>
            <p:nvPr/>
          </p:nvSpPr>
          <p:spPr>
            <a:xfrm>
              <a:off x="6174000" y="3066675"/>
              <a:ext cx="70425" cy="89275"/>
            </a:xfrm>
            <a:custGeom>
              <a:rect b="b" l="l" r="r" t="t"/>
              <a:pathLst>
                <a:path extrusionOk="0" h="3571" w="2817">
                  <a:moveTo>
                    <a:pt x="833" y="215"/>
                  </a:moveTo>
                  <a:cubicBezTo>
                    <a:pt x="980" y="215"/>
                    <a:pt x="1151" y="289"/>
                    <a:pt x="1347" y="387"/>
                  </a:cubicBezTo>
                  <a:cubicBezTo>
                    <a:pt x="2033" y="779"/>
                    <a:pt x="2596" y="1758"/>
                    <a:pt x="2596" y="2542"/>
                  </a:cubicBezTo>
                  <a:cubicBezTo>
                    <a:pt x="2596" y="2909"/>
                    <a:pt x="2474" y="3154"/>
                    <a:pt x="2278" y="3276"/>
                  </a:cubicBezTo>
                  <a:cubicBezTo>
                    <a:pt x="2186" y="3327"/>
                    <a:pt x="2081" y="3353"/>
                    <a:pt x="1969" y="3353"/>
                  </a:cubicBezTo>
                  <a:cubicBezTo>
                    <a:pt x="1812" y="3353"/>
                    <a:pt x="1641" y="3303"/>
                    <a:pt x="1470" y="3203"/>
                  </a:cubicBezTo>
                  <a:cubicBezTo>
                    <a:pt x="784" y="2787"/>
                    <a:pt x="221" y="1832"/>
                    <a:pt x="221" y="1048"/>
                  </a:cubicBezTo>
                  <a:cubicBezTo>
                    <a:pt x="221" y="681"/>
                    <a:pt x="343" y="411"/>
                    <a:pt x="539" y="289"/>
                  </a:cubicBezTo>
                  <a:cubicBezTo>
                    <a:pt x="637" y="240"/>
                    <a:pt x="710" y="215"/>
                    <a:pt x="833" y="215"/>
                  </a:cubicBezTo>
                  <a:close/>
                  <a:moveTo>
                    <a:pt x="823" y="0"/>
                  </a:moveTo>
                  <a:cubicBezTo>
                    <a:pt x="682" y="0"/>
                    <a:pt x="553" y="32"/>
                    <a:pt x="441" y="93"/>
                  </a:cubicBezTo>
                  <a:cubicBezTo>
                    <a:pt x="147" y="264"/>
                    <a:pt x="0" y="607"/>
                    <a:pt x="0" y="1048"/>
                  </a:cubicBezTo>
                  <a:cubicBezTo>
                    <a:pt x="0" y="1905"/>
                    <a:pt x="612" y="2958"/>
                    <a:pt x="1347" y="3374"/>
                  </a:cubicBezTo>
                  <a:cubicBezTo>
                    <a:pt x="1567" y="3521"/>
                    <a:pt x="1788" y="3570"/>
                    <a:pt x="1984" y="3570"/>
                  </a:cubicBezTo>
                  <a:cubicBezTo>
                    <a:pt x="2131" y="3570"/>
                    <a:pt x="2253" y="3546"/>
                    <a:pt x="2376" y="3472"/>
                  </a:cubicBezTo>
                  <a:cubicBezTo>
                    <a:pt x="2669" y="3325"/>
                    <a:pt x="2816" y="2983"/>
                    <a:pt x="2816" y="2542"/>
                  </a:cubicBezTo>
                  <a:cubicBezTo>
                    <a:pt x="2816" y="1685"/>
                    <a:pt x="2204" y="632"/>
                    <a:pt x="1470" y="191"/>
                  </a:cubicBezTo>
                  <a:cubicBezTo>
                    <a:pt x="1241" y="62"/>
                    <a:pt x="1020" y="0"/>
                    <a:pt x="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g1d319155aba_0_207"/>
            <p:cNvSpPr/>
            <p:nvPr/>
          </p:nvSpPr>
          <p:spPr>
            <a:xfrm>
              <a:off x="6117050" y="3121225"/>
              <a:ext cx="42275" cy="54725"/>
            </a:xfrm>
            <a:custGeom>
              <a:rect b="b" l="l" r="r" t="t"/>
              <a:pathLst>
                <a:path extrusionOk="0" h="2189" w="1691">
                  <a:moveTo>
                    <a:pt x="460" y="0"/>
                  </a:moveTo>
                  <a:cubicBezTo>
                    <a:pt x="186" y="0"/>
                    <a:pt x="1" y="222"/>
                    <a:pt x="1" y="605"/>
                  </a:cubicBezTo>
                  <a:cubicBezTo>
                    <a:pt x="1" y="1143"/>
                    <a:pt x="368" y="1805"/>
                    <a:pt x="833" y="2074"/>
                  </a:cubicBezTo>
                  <a:cubicBezTo>
                    <a:pt x="968" y="2152"/>
                    <a:pt x="1097" y="2189"/>
                    <a:pt x="1212" y="2189"/>
                  </a:cubicBezTo>
                  <a:cubicBezTo>
                    <a:pt x="1493" y="2189"/>
                    <a:pt x="1691" y="1967"/>
                    <a:pt x="1691" y="1584"/>
                  </a:cubicBezTo>
                  <a:cubicBezTo>
                    <a:pt x="1691" y="1046"/>
                    <a:pt x="1299" y="384"/>
                    <a:pt x="833" y="115"/>
                  </a:cubicBezTo>
                  <a:cubicBezTo>
                    <a:pt x="699" y="37"/>
                    <a:pt x="572" y="0"/>
                    <a:pt x="460" y="0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g1d319155aba_0_207"/>
            <p:cNvSpPr/>
            <p:nvPr/>
          </p:nvSpPr>
          <p:spPr>
            <a:xfrm>
              <a:off x="6114000" y="3118450"/>
              <a:ext cx="47775" cy="60150"/>
            </a:xfrm>
            <a:custGeom>
              <a:rect b="b" l="l" r="r" t="t"/>
              <a:pathLst>
                <a:path extrusionOk="0" h="2406" w="1911">
                  <a:moveTo>
                    <a:pt x="588" y="226"/>
                  </a:moveTo>
                  <a:cubicBezTo>
                    <a:pt x="686" y="226"/>
                    <a:pt x="784" y="250"/>
                    <a:pt x="906" y="324"/>
                  </a:cubicBezTo>
                  <a:cubicBezTo>
                    <a:pt x="1347" y="569"/>
                    <a:pt x="1690" y="1181"/>
                    <a:pt x="1690" y="1695"/>
                  </a:cubicBezTo>
                  <a:cubicBezTo>
                    <a:pt x="1690" y="1916"/>
                    <a:pt x="1617" y="2087"/>
                    <a:pt x="1494" y="2136"/>
                  </a:cubicBezTo>
                  <a:cubicBezTo>
                    <a:pt x="1441" y="2168"/>
                    <a:pt x="1378" y="2186"/>
                    <a:pt x="1308" y="2186"/>
                  </a:cubicBezTo>
                  <a:cubicBezTo>
                    <a:pt x="1217" y="2186"/>
                    <a:pt x="1115" y="2156"/>
                    <a:pt x="1004" y="2087"/>
                  </a:cubicBezTo>
                  <a:cubicBezTo>
                    <a:pt x="588" y="1842"/>
                    <a:pt x="221" y="1230"/>
                    <a:pt x="221" y="716"/>
                  </a:cubicBezTo>
                  <a:cubicBezTo>
                    <a:pt x="221" y="495"/>
                    <a:pt x="294" y="324"/>
                    <a:pt x="417" y="275"/>
                  </a:cubicBezTo>
                  <a:cubicBezTo>
                    <a:pt x="466" y="226"/>
                    <a:pt x="515" y="226"/>
                    <a:pt x="588" y="226"/>
                  </a:cubicBezTo>
                  <a:close/>
                  <a:moveTo>
                    <a:pt x="582" y="1"/>
                  </a:moveTo>
                  <a:cubicBezTo>
                    <a:pt x="477" y="1"/>
                    <a:pt x="379" y="26"/>
                    <a:pt x="294" y="79"/>
                  </a:cubicBezTo>
                  <a:cubicBezTo>
                    <a:pt x="98" y="177"/>
                    <a:pt x="0" y="422"/>
                    <a:pt x="0" y="716"/>
                  </a:cubicBezTo>
                  <a:cubicBezTo>
                    <a:pt x="0" y="1303"/>
                    <a:pt x="392" y="1989"/>
                    <a:pt x="906" y="2283"/>
                  </a:cubicBezTo>
                  <a:cubicBezTo>
                    <a:pt x="1053" y="2381"/>
                    <a:pt x="1200" y="2405"/>
                    <a:pt x="1347" y="2405"/>
                  </a:cubicBezTo>
                  <a:cubicBezTo>
                    <a:pt x="1445" y="2405"/>
                    <a:pt x="1543" y="2381"/>
                    <a:pt x="1617" y="2332"/>
                  </a:cubicBezTo>
                  <a:cubicBezTo>
                    <a:pt x="1813" y="2234"/>
                    <a:pt x="1911" y="1989"/>
                    <a:pt x="1911" y="1695"/>
                  </a:cubicBezTo>
                  <a:cubicBezTo>
                    <a:pt x="1911" y="1108"/>
                    <a:pt x="1519" y="422"/>
                    <a:pt x="1004" y="128"/>
                  </a:cubicBezTo>
                  <a:cubicBezTo>
                    <a:pt x="865" y="45"/>
                    <a:pt x="718" y="1"/>
                    <a:pt x="5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g1d319155aba_0_207"/>
            <p:cNvSpPr/>
            <p:nvPr/>
          </p:nvSpPr>
          <p:spPr>
            <a:xfrm>
              <a:off x="5864825" y="3891175"/>
              <a:ext cx="113300" cy="34300"/>
            </a:xfrm>
            <a:custGeom>
              <a:rect b="b" l="l" r="r" t="t"/>
              <a:pathLst>
                <a:path extrusionOk="0" h="1372" w="4532">
                  <a:moveTo>
                    <a:pt x="1" y="906"/>
                  </a:moveTo>
                  <a:lnTo>
                    <a:pt x="1" y="1127"/>
                  </a:lnTo>
                  <a:cubicBezTo>
                    <a:pt x="417" y="1372"/>
                    <a:pt x="1372" y="1225"/>
                    <a:pt x="1617" y="1127"/>
                  </a:cubicBezTo>
                  <a:cubicBezTo>
                    <a:pt x="1788" y="857"/>
                    <a:pt x="2229" y="931"/>
                    <a:pt x="2474" y="1029"/>
                  </a:cubicBezTo>
                  <a:cubicBezTo>
                    <a:pt x="3405" y="1127"/>
                    <a:pt x="3748" y="980"/>
                    <a:pt x="4066" y="735"/>
                  </a:cubicBezTo>
                  <a:cubicBezTo>
                    <a:pt x="4237" y="637"/>
                    <a:pt x="4531" y="319"/>
                    <a:pt x="4482" y="0"/>
                  </a:cubicBezTo>
                  <a:cubicBezTo>
                    <a:pt x="3356" y="245"/>
                    <a:pt x="1" y="906"/>
                    <a:pt x="1" y="906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g1d319155aba_0_207"/>
            <p:cNvSpPr/>
            <p:nvPr/>
          </p:nvSpPr>
          <p:spPr>
            <a:xfrm>
              <a:off x="5858700" y="3872800"/>
              <a:ext cx="121250" cy="47175"/>
            </a:xfrm>
            <a:custGeom>
              <a:rect b="b" l="l" r="r" t="t"/>
              <a:pathLst>
                <a:path extrusionOk="0" h="1887" w="4850">
                  <a:moveTo>
                    <a:pt x="1862" y="1"/>
                  </a:moveTo>
                  <a:cubicBezTo>
                    <a:pt x="1862" y="1"/>
                    <a:pt x="2891" y="294"/>
                    <a:pt x="3503" y="392"/>
                  </a:cubicBezTo>
                  <a:cubicBezTo>
                    <a:pt x="4115" y="466"/>
                    <a:pt x="4556" y="368"/>
                    <a:pt x="4703" y="588"/>
                  </a:cubicBezTo>
                  <a:cubicBezTo>
                    <a:pt x="4850" y="809"/>
                    <a:pt x="4531" y="1372"/>
                    <a:pt x="3993" y="1568"/>
                  </a:cubicBezTo>
                  <a:cubicBezTo>
                    <a:pt x="3454" y="1739"/>
                    <a:pt x="2352" y="1519"/>
                    <a:pt x="1936" y="1617"/>
                  </a:cubicBezTo>
                  <a:cubicBezTo>
                    <a:pt x="1519" y="1715"/>
                    <a:pt x="491" y="1886"/>
                    <a:pt x="246" y="1641"/>
                  </a:cubicBezTo>
                  <a:cubicBezTo>
                    <a:pt x="1" y="1396"/>
                    <a:pt x="246" y="148"/>
                    <a:pt x="246" y="148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g1d319155aba_0_207"/>
            <p:cNvSpPr/>
            <p:nvPr/>
          </p:nvSpPr>
          <p:spPr>
            <a:xfrm>
              <a:off x="5760750" y="3780975"/>
              <a:ext cx="85750" cy="76550"/>
            </a:xfrm>
            <a:custGeom>
              <a:rect b="b" l="l" r="r" t="t"/>
              <a:pathLst>
                <a:path extrusionOk="0" h="3062" w="3430">
                  <a:moveTo>
                    <a:pt x="50" y="2327"/>
                  </a:moveTo>
                  <a:lnTo>
                    <a:pt x="1911" y="245"/>
                  </a:lnTo>
                  <a:cubicBezTo>
                    <a:pt x="2646" y="49"/>
                    <a:pt x="3429" y="0"/>
                    <a:pt x="3331" y="686"/>
                  </a:cubicBezTo>
                  <a:cubicBezTo>
                    <a:pt x="3233" y="1274"/>
                    <a:pt x="2278" y="1543"/>
                    <a:pt x="1617" y="2131"/>
                  </a:cubicBezTo>
                  <a:lnTo>
                    <a:pt x="1005" y="2670"/>
                  </a:lnTo>
                  <a:cubicBezTo>
                    <a:pt x="564" y="3061"/>
                    <a:pt x="1" y="2719"/>
                    <a:pt x="50" y="2327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g1d319155aba_0_207"/>
            <p:cNvSpPr/>
            <p:nvPr/>
          </p:nvSpPr>
          <p:spPr>
            <a:xfrm>
              <a:off x="6031975" y="3086125"/>
              <a:ext cx="61850" cy="93700"/>
            </a:xfrm>
            <a:custGeom>
              <a:rect b="b" l="l" r="r" t="t"/>
              <a:pathLst>
                <a:path extrusionOk="0" h="3748" w="2474">
                  <a:moveTo>
                    <a:pt x="1029" y="3576"/>
                  </a:moveTo>
                  <a:cubicBezTo>
                    <a:pt x="1420" y="3331"/>
                    <a:pt x="1959" y="2768"/>
                    <a:pt x="2131" y="2327"/>
                  </a:cubicBezTo>
                  <a:cubicBezTo>
                    <a:pt x="2277" y="1960"/>
                    <a:pt x="2449" y="1568"/>
                    <a:pt x="2449" y="1176"/>
                  </a:cubicBezTo>
                  <a:cubicBezTo>
                    <a:pt x="2473" y="809"/>
                    <a:pt x="2400" y="442"/>
                    <a:pt x="2204" y="123"/>
                  </a:cubicBezTo>
                  <a:cubicBezTo>
                    <a:pt x="2179" y="99"/>
                    <a:pt x="2179" y="74"/>
                    <a:pt x="2155" y="50"/>
                  </a:cubicBezTo>
                  <a:cubicBezTo>
                    <a:pt x="2057" y="1"/>
                    <a:pt x="1959" y="99"/>
                    <a:pt x="1886" y="197"/>
                  </a:cubicBezTo>
                  <a:cubicBezTo>
                    <a:pt x="1567" y="711"/>
                    <a:pt x="1273" y="1299"/>
                    <a:pt x="857" y="1764"/>
                  </a:cubicBezTo>
                  <a:cubicBezTo>
                    <a:pt x="882" y="1592"/>
                    <a:pt x="955" y="1372"/>
                    <a:pt x="1029" y="1201"/>
                  </a:cubicBezTo>
                  <a:cubicBezTo>
                    <a:pt x="1151" y="931"/>
                    <a:pt x="931" y="956"/>
                    <a:pt x="931" y="956"/>
                  </a:cubicBezTo>
                  <a:cubicBezTo>
                    <a:pt x="759" y="1054"/>
                    <a:pt x="318" y="1764"/>
                    <a:pt x="269" y="2033"/>
                  </a:cubicBezTo>
                  <a:cubicBezTo>
                    <a:pt x="196" y="2327"/>
                    <a:pt x="25" y="3013"/>
                    <a:pt x="25" y="3013"/>
                  </a:cubicBezTo>
                  <a:lnTo>
                    <a:pt x="122" y="3086"/>
                  </a:lnTo>
                  <a:cubicBezTo>
                    <a:pt x="49" y="3184"/>
                    <a:pt x="0" y="3233"/>
                    <a:pt x="0" y="3233"/>
                  </a:cubicBezTo>
                  <a:cubicBezTo>
                    <a:pt x="0" y="3233"/>
                    <a:pt x="759" y="3747"/>
                    <a:pt x="1029" y="3576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g1d319155aba_0_207"/>
            <p:cNvSpPr/>
            <p:nvPr/>
          </p:nvSpPr>
          <p:spPr>
            <a:xfrm>
              <a:off x="5702600" y="3217750"/>
              <a:ext cx="63700" cy="88800"/>
            </a:xfrm>
            <a:custGeom>
              <a:rect b="b" l="l" r="r" t="t"/>
              <a:pathLst>
                <a:path extrusionOk="0" h="3552" w="2548">
                  <a:moveTo>
                    <a:pt x="2547" y="1"/>
                  </a:moveTo>
                  <a:cubicBezTo>
                    <a:pt x="2547" y="1"/>
                    <a:pt x="1" y="931"/>
                    <a:pt x="1984" y="3551"/>
                  </a:cubicBezTo>
                  <a:close/>
                </a:path>
              </a:pathLst>
            </a:custGeom>
            <a:solidFill>
              <a:srgbClr val="2031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g1d319155aba_0_207"/>
            <p:cNvSpPr/>
            <p:nvPr/>
          </p:nvSpPr>
          <p:spPr>
            <a:xfrm>
              <a:off x="5776675" y="3086125"/>
              <a:ext cx="121850" cy="134725"/>
            </a:xfrm>
            <a:custGeom>
              <a:rect b="b" l="l" r="r" t="t"/>
              <a:pathLst>
                <a:path extrusionOk="0" h="5389" w="4874">
                  <a:moveTo>
                    <a:pt x="1176" y="99"/>
                  </a:moveTo>
                  <a:cubicBezTo>
                    <a:pt x="1739" y="25"/>
                    <a:pt x="2474" y="1"/>
                    <a:pt x="3013" y="148"/>
                  </a:cubicBezTo>
                  <a:cubicBezTo>
                    <a:pt x="3894" y="417"/>
                    <a:pt x="4384" y="980"/>
                    <a:pt x="4604" y="1837"/>
                  </a:cubicBezTo>
                  <a:cubicBezTo>
                    <a:pt x="4825" y="2694"/>
                    <a:pt x="4874" y="4115"/>
                    <a:pt x="4384" y="4898"/>
                  </a:cubicBezTo>
                  <a:cubicBezTo>
                    <a:pt x="4090" y="5388"/>
                    <a:pt x="3404" y="5290"/>
                    <a:pt x="2915" y="5168"/>
                  </a:cubicBezTo>
                  <a:cubicBezTo>
                    <a:pt x="2327" y="5021"/>
                    <a:pt x="1568" y="4751"/>
                    <a:pt x="1103" y="4409"/>
                  </a:cubicBezTo>
                  <a:cubicBezTo>
                    <a:pt x="417" y="3894"/>
                    <a:pt x="74" y="2792"/>
                    <a:pt x="25" y="1984"/>
                  </a:cubicBezTo>
                  <a:cubicBezTo>
                    <a:pt x="1" y="1299"/>
                    <a:pt x="343" y="246"/>
                    <a:pt x="1176" y="99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g1d319155aba_0_207"/>
            <p:cNvSpPr/>
            <p:nvPr/>
          </p:nvSpPr>
          <p:spPr>
            <a:xfrm>
              <a:off x="5794425" y="3191425"/>
              <a:ext cx="63075" cy="43500"/>
            </a:xfrm>
            <a:custGeom>
              <a:rect b="b" l="l" r="r" t="t"/>
              <a:pathLst>
                <a:path extrusionOk="0" h="1740" w="2523">
                  <a:moveTo>
                    <a:pt x="466" y="1"/>
                  </a:moveTo>
                  <a:cubicBezTo>
                    <a:pt x="539" y="74"/>
                    <a:pt x="613" y="148"/>
                    <a:pt x="686" y="221"/>
                  </a:cubicBezTo>
                  <a:cubicBezTo>
                    <a:pt x="1176" y="564"/>
                    <a:pt x="1617" y="809"/>
                    <a:pt x="2205" y="956"/>
                  </a:cubicBezTo>
                  <a:cubicBezTo>
                    <a:pt x="2303" y="980"/>
                    <a:pt x="2401" y="1005"/>
                    <a:pt x="2523" y="1029"/>
                  </a:cubicBezTo>
                  <a:lnTo>
                    <a:pt x="2474" y="1568"/>
                  </a:lnTo>
                  <a:cubicBezTo>
                    <a:pt x="1837" y="1739"/>
                    <a:pt x="1250" y="1470"/>
                    <a:pt x="809" y="1347"/>
                  </a:cubicBezTo>
                  <a:cubicBezTo>
                    <a:pt x="490" y="1250"/>
                    <a:pt x="1" y="1176"/>
                    <a:pt x="1" y="833"/>
                  </a:cubicBezTo>
                  <a:lnTo>
                    <a:pt x="466" y="1"/>
                  </a:ln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g1d319155aba_0_207"/>
            <p:cNvSpPr/>
            <p:nvPr/>
          </p:nvSpPr>
          <p:spPr>
            <a:xfrm>
              <a:off x="5775450" y="3066550"/>
              <a:ext cx="122475" cy="141425"/>
            </a:xfrm>
            <a:custGeom>
              <a:rect b="b" l="l" r="r" t="t"/>
              <a:pathLst>
                <a:path extrusionOk="0" h="5657" w="4899">
                  <a:moveTo>
                    <a:pt x="539" y="1053"/>
                  </a:moveTo>
                  <a:cubicBezTo>
                    <a:pt x="1" y="1396"/>
                    <a:pt x="50" y="2204"/>
                    <a:pt x="74" y="2767"/>
                  </a:cubicBezTo>
                  <a:cubicBezTo>
                    <a:pt x="123" y="3575"/>
                    <a:pt x="466" y="4677"/>
                    <a:pt x="1152" y="5192"/>
                  </a:cubicBezTo>
                  <a:cubicBezTo>
                    <a:pt x="1519" y="5461"/>
                    <a:pt x="1519" y="5485"/>
                    <a:pt x="2033" y="5657"/>
                  </a:cubicBezTo>
                  <a:cubicBezTo>
                    <a:pt x="2058" y="5632"/>
                    <a:pt x="2180" y="5534"/>
                    <a:pt x="2302" y="5461"/>
                  </a:cubicBezTo>
                  <a:cubicBezTo>
                    <a:pt x="2596" y="5241"/>
                    <a:pt x="2719" y="4898"/>
                    <a:pt x="2621" y="4555"/>
                  </a:cubicBezTo>
                  <a:cubicBezTo>
                    <a:pt x="2523" y="4237"/>
                    <a:pt x="2498" y="3869"/>
                    <a:pt x="2694" y="3747"/>
                  </a:cubicBezTo>
                  <a:cubicBezTo>
                    <a:pt x="2988" y="3600"/>
                    <a:pt x="3184" y="4163"/>
                    <a:pt x="3184" y="4163"/>
                  </a:cubicBezTo>
                  <a:cubicBezTo>
                    <a:pt x="3355" y="4114"/>
                    <a:pt x="3625" y="3918"/>
                    <a:pt x="3478" y="3575"/>
                  </a:cubicBezTo>
                  <a:cubicBezTo>
                    <a:pt x="3331" y="3233"/>
                    <a:pt x="3478" y="2865"/>
                    <a:pt x="3478" y="2865"/>
                  </a:cubicBezTo>
                  <a:cubicBezTo>
                    <a:pt x="3992" y="2865"/>
                    <a:pt x="4262" y="2155"/>
                    <a:pt x="4408" y="2057"/>
                  </a:cubicBezTo>
                  <a:cubicBezTo>
                    <a:pt x="4776" y="1861"/>
                    <a:pt x="4898" y="1788"/>
                    <a:pt x="4825" y="1445"/>
                  </a:cubicBezTo>
                  <a:cubicBezTo>
                    <a:pt x="4800" y="1225"/>
                    <a:pt x="4702" y="1004"/>
                    <a:pt x="4531" y="833"/>
                  </a:cubicBezTo>
                  <a:cubicBezTo>
                    <a:pt x="4359" y="661"/>
                    <a:pt x="3723" y="416"/>
                    <a:pt x="3478" y="367"/>
                  </a:cubicBezTo>
                  <a:cubicBezTo>
                    <a:pt x="2009" y="0"/>
                    <a:pt x="882" y="269"/>
                    <a:pt x="539" y="1053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g1d319155aba_0_207"/>
            <p:cNvSpPr/>
            <p:nvPr/>
          </p:nvSpPr>
          <p:spPr>
            <a:xfrm>
              <a:off x="5759525" y="3797500"/>
              <a:ext cx="84525" cy="66750"/>
            </a:xfrm>
            <a:custGeom>
              <a:rect b="b" l="l" r="r" t="t"/>
              <a:pathLst>
                <a:path extrusionOk="0" h="2670" w="3381">
                  <a:moveTo>
                    <a:pt x="1054" y="2009"/>
                  </a:moveTo>
                  <a:lnTo>
                    <a:pt x="1666" y="1470"/>
                  </a:lnTo>
                  <a:cubicBezTo>
                    <a:pt x="2327" y="882"/>
                    <a:pt x="3282" y="613"/>
                    <a:pt x="3380" y="25"/>
                  </a:cubicBezTo>
                  <a:lnTo>
                    <a:pt x="3380" y="25"/>
                  </a:lnTo>
                  <a:lnTo>
                    <a:pt x="3380" y="25"/>
                  </a:lnTo>
                  <a:lnTo>
                    <a:pt x="3380" y="1"/>
                  </a:lnTo>
                  <a:lnTo>
                    <a:pt x="3380" y="1"/>
                  </a:lnTo>
                  <a:lnTo>
                    <a:pt x="3380" y="1"/>
                  </a:lnTo>
                  <a:lnTo>
                    <a:pt x="3380" y="1"/>
                  </a:lnTo>
                  <a:lnTo>
                    <a:pt x="3380" y="1"/>
                  </a:lnTo>
                  <a:lnTo>
                    <a:pt x="3380" y="1"/>
                  </a:lnTo>
                  <a:lnTo>
                    <a:pt x="3380" y="1"/>
                  </a:lnTo>
                  <a:lnTo>
                    <a:pt x="3380" y="1"/>
                  </a:lnTo>
                  <a:lnTo>
                    <a:pt x="3380" y="1"/>
                  </a:lnTo>
                  <a:lnTo>
                    <a:pt x="3380" y="1"/>
                  </a:lnTo>
                  <a:lnTo>
                    <a:pt x="3380" y="1"/>
                  </a:lnTo>
                  <a:cubicBezTo>
                    <a:pt x="3380" y="74"/>
                    <a:pt x="3380" y="123"/>
                    <a:pt x="3380" y="221"/>
                  </a:cubicBezTo>
                  <a:cubicBezTo>
                    <a:pt x="3282" y="809"/>
                    <a:pt x="2327" y="1078"/>
                    <a:pt x="1666" y="1666"/>
                  </a:cubicBezTo>
                  <a:lnTo>
                    <a:pt x="1054" y="2205"/>
                  </a:lnTo>
                  <a:cubicBezTo>
                    <a:pt x="540" y="2670"/>
                    <a:pt x="1" y="2327"/>
                    <a:pt x="99" y="1666"/>
                  </a:cubicBezTo>
                  <a:cubicBezTo>
                    <a:pt x="50" y="2058"/>
                    <a:pt x="613" y="2400"/>
                    <a:pt x="1054" y="2009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g1d319155aba_0_207"/>
            <p:cNvSpPr/>
            <p:nvPr/>
          </p:nvSpPr>
          <p:spPr>
            <a:xfrm>
              <a:off x="5746675" y="3457125"/>
              <a:ext cx="100425" cy="392450"/>
            </a:xfrm>
            <a:custGeom>
              <a:rect b="b" l="l" r="r" t="t"/>
              <a:pathLst>
                <a:path extrusionOk="0" h="15698" w="4017">
                  <a:moveTo>
                    <a:pt x="637" y="906"/>
                  </a:moveTo>
                  <a:cubicBezTo>
                    <a:pt x="1" y="1812"/>
                    <a:pt x="1592" y="4310"/>
                    <a:pt x="1152" y="7420"/>
                  </a:cubicBezTo>
                  <a:cubicBezTo>
                    <a:pt x="858" y="9526"/>
                    <a:pt x="295" y="13077"/>
                    <a:pt x="417" y="15060"/>
                  </a:cubicBezTo>
                  <a:cubicBezTo>
                    <a:pt x="441" y="15428"/>
                    <a:pt x="1862" y="15697"/>
                    <a:pt x="2254" y="13934"/>
                  </a:cubicBezTo>
                  <a:cubicBezTo>
                    <a:pt x="2915" y="10922"/>
                    <a:pt x="3723" y="9061"/>
                    <a:pt x="4017" y="6735"/>
                  </a:cubicBezTo>
                  <a:lnTo>
                    <a:pt x="3870" y="0"/>
                  </a:ln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g1d319155aba_0_207"/>
            <p:cNvSpPr/>
            <p:nvPr/>
          </p:nvSpPr>
          <p:spPr>
            <a:xfrm>
              <a:off x="5809125" y="3471825"/>
              <a:ext cx="135325" cy="428550"/>
            </a:xfrm>
            <a:custGeom>
              <a:rect b="b" l="l" r="r" t="t"/>
              <a:pathLst>
                <a:path extrusionOk="0" h="17142" w="5413">
                  <a:moveTo>
                    <a:pt x="172" y="0"/>
                  </a:moveTo>
                  <a:cubicBezTo>
                    <a:pt x="0" y="2792"/>
                    <a:pt x="2008" y="6220"/>
                    <a:pt x="1886" y="8473"/>
                  </a:cubicBezTo>
                  <a:cubicBezTo>
                    <a:pt x="1739" y="10824"/>
                    <a:pt x="1984" y="13640"/>
                    <a:pt x="2008" y="16162"/>
                  </a:cubicBezTo>
                  <a:cubicBezTo>
                    <a:pt x="2008" y="16162"/>
                    <a:pt x="4065" y="17142"/>
                    <a:pt x="4163" y="15648"/>
                  </a:cubicBezTo>
                  <a:cubicBezTo>
                    <a:pt x="4457" y="10701"/>
                    <a:pt x="5412" y="9159"/>
                    <a:pt x="4114" y="98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g1d319155aba_0_207"/>
            <p:cNvSpPr/>
            <p:nvPr/>
          </p:nvSpPr>
          <p:spPr>
            <a:xfrm>
              <a:off x="5733825" y="3208575"/>
              <a:ext cx="198975" cy="347750"/>
            </a:xfrm>
            <a:custGeom>
              <a:rect b="b" l="l" r="r" t="t"/>
              <a:pathLst>
                <a:path extrusionOk="0" h="13910" w="7959">
                  <a:moveTo>
                    <a:pt x="6931" y="7812"/>
                  </a:moveTo>
                  <a:cubicBezTo>
                    <a:pt x="7004" y="5118"/>
                    <a:pt x="6490" y="2449"/>
                    <a:pt x="6490" y="2449"/>
                  </a:cubicBezTo>
                  <a:cubicBezTo>
                    <a:pt x="6245" y="2106"/>
                    <a:pt x="5951" y="1812"/>
                    <a:pt x="5608" y="1543"/>
                  </a:cubicBezTo>
                  <a:lnTo>
                    <a:pt x="4947" y="759"/>
                  </a:lnTo>
                  <a:cubicBezTo>
                    <a:pt x="4114" y="539"/>
                    <a:pt x="3282" y="294"/>
                    <a:pt x="2474" y="0"/>
                  </a:cubicBezTo>
                  <a:lnTo>
                    <a:pt x="1298" y="368"/>
                  </a:lnTo>
                  <a:cubicBezTo>
                    <a:pt x="319" y="784"/>
                    <a:pt x="0" y="2033"/>
                    <a:pt x="441" y="3306"/>
                  </a:cubicBezTo>
                  <a:cubicBezTo>
                    <a:pt x="417" y="3355"/>
                    <a:pt x="1421" y="6196"/>
                    <a:pt x="1519" y="7249"/>
                  </a:cubicBezTo>
                  <a:cubicBezTo>
                    <a:pt x="1543" y="7371"/>
                    <a:pt x="784" y="10163"/>
                    <a:pt x="637" y="11314"/>
                  </a:cubicBezTo>
                  <a:cubicBezTo>
                    <a:pt x="637" y="11314"/>
                    <a:pt x="1347" y="11950"/>
                    <a:pt x="1543" y="12122"/>
                  </a:cubicBezTo>
                  <a:cubicBezTo>
                    <a:pt x="2988" y="13909"/>
                    <a:pt x="7714" y="11730"/>
                    <a:pt x="7886" y="10775"/>
                  </a:cubicBezTo>
                  <a:cubicBezTo>
                    <a:pt x="7959" y="10432"/>
                    <a:pt x="7371" y="9306"/>
                    <a:pt x="6931" y="7812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g1d319155aba_0_207"/>
            <p:cNvSpPr/>
            <p:nvPr/>
          </p:nvSpPr>
          <p:spPr>
            <a:xfrm>
              <a:off x="5822725" y="3157750"/>
              <a:ext cx="238650" cy="159200"/>
            </a:xfrm>
            <a:custGeom>
              <a:rect b="b" l="l" r="r" t="t"/>
              <a:pathLst>
                <a:path extrusionOk="0" h="6368" w="9546">
                  <a:moveTo>
                    <a:pt x="8346" y="1"/>
                  </a:moveTo>
                  <a:cubicBezTo>
                    <a:pt x="8346" y="1"/>
                    <a:pt x="7023" y="2597"/>
                    <a:pt x="5823" y="4041"/>
                  </a:cubicBezTo>
                  <a:cubicBezTo>
                    <a:pt x="4582" y="4021"/>
                    <a:pt x="2750" y="3646"/>
                    <a:pt x="1716" y="3646"/>
                  </a:cubicBezTo>
                  <a:cubicBezTo>
                    <a:pt x="1505" y="3646"/>
                    <a:pt x="1328" y="3661"/>
                    <a:pt x="1195" y="3698"/>
                  </a:cubicBezTo>
                  <a:cubicBezTo>
                    <a:pt x="877" y="3796"/>
                    <a:pt x="705" y="4017"/>
                    <a:pt x="509" y="4311"/>
                  </a:cubicBezTo>
                  <a:cubicBezTo>
                    <a:pt x="0" y="5111"/>
                    <a:pt x="812" y="6368"/>
                    <a:pt x="1756" y="6368"/>
                  </a:cubicBezTo>
                  <a:cubicBezTo>
                    <a:pt x="1765" y="6368"/>
                    <a:pt x="1774" y="6368"/>
                    <a:pt x="1783" y="6368"/>
                  </a:cubicBezTo>
                  <a:cubicBezTo>
                    <a:pt x="1783" y="6368"/>
                    <a:pt x="6631" y="6245"/>
                    <a:pt x="6754" y="6147"/>
                  </a:cubicBezTo>
                  <a:cubicBezTo>
                    <a:pt x="6852" y="6025"/>
                    <a:pt x="7537" y="5927"/>
                    <a:pt x="9545" y="735"/>
                  </a:cubicBezTo>
                  <a:cubicBezTo>
                    <a:pt x="9545" y="735"/>
                    <a:pt x="9276" y="50"/>
                    <a:pt x="8346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g1d319155aba_0_207"/>
            <p:cNvSpPr/>
            <p:nvPr/>
          </p:nvSpPr>
          <p:spPr>
            <a:xfrm>
              <a:off x="6327650" y="4271350"/>
              <a:ext cx="25" cy="5525"/>
            </a:xfrm>
            <a:custGeom>
              <a:rect b="b" l="l" r="r" t="t"/>
              <a:pathLst>
                <a:path extrusionOk="0" h="221" w="1">
                  <a:moveTo>
                    <a:pt x="1" y="0"/>
                  </a:moveTo>
                  <a:cubicBezTo>
                    <a:pt x="1" y="74"/>
                    <a:pt x="1" y="147"/>
                    <a:pt x="1" y="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g1d319155aba_0_207"/>
            <p:cNvSpPr/>
            <p:nvPr/>
          </p:nvSpPr>
          <p:spPr>
            <a:xfrm>
              <a:off x="6327650" y="4351550"/>
              <a:ext cx="25" cy="4300"/>
            </a:xfrm>
            <a:custGeom>
              <a:rect b="b" l="l" r="r" t="t"/>
              <a:pathLst>
                <a:path extrusionOk="0" h="172" w="1">
                  <a:moveTo>
                    <a:pt x="1" y="0"/>
                  </a:moveTo>
                  <a:cubicBezTo>
                    <a:pt x="1" y="49"/>
                    <a:pt x="1" y="123"/>
                    <a:pt x="1" y="1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g1d319155aba_0_207"/>
            <p:cNvSpPr/>
            <p:nvPr/>
          </p:nvSpPr>
          <p:spPr>
            <a:xfrm>
              <a:off x="4483725" y="4276850"/>
              <a:ext cx="1843950" cy="689525"/>
            </a:xfrm>
            <a:custGeom>
              <a:rect b="b" l="l" r="r" t="t"/>
              <a:pathLst>
                <a:path extrusionOk="0" h="27581" w="73758">
                  <a:moveTo>
                    <a:pt x="73758" y="1"/>
                  </a:moveTo>
                  <a:cubicBezTo>
                    <a:pt x="73709" y="711"/>
                    <a:pt x="73195" y="1421"/>
                    <a:pt x="72264" y="1960"/>
                  </a:cubicBezTo>
                  <a:lnTo>
                    <a:pt x="34920" y="23509"/>
                  </a:lnTo>
                  <a:cubicBezTo>
                    <a:pt x="33928" y="24084"/>
                    <a:pt x="32624" y="24372"/>
                    <a:pt x="31320" y="24372"/>
                  </a:cubicBezTo>
                  <a:cubicBezTo>
                    <a:pt x="30016" y="24372"/>
                    <a:pt x="28712" y="24084"/>
                    <a:pt x="27720" y="23509"/>
                  </a:cubicBezTo>
                  <a:lnTo>
                    <a:pt x="1518" y="8375"/>
                  </a:lnTo>
                  <a:cubicBezTo>
                    <a:pt x="514" y="7812"/>
                    <a:pt x="24" y="7053"/>
                    <a:pt x="24" y="6318"/>
                  </a:cubicBezTo>
                  <a:lnTo>
                    <a:pt x="24" y="9477"/>
                  </a:lnTo>
                  <a:lnTo>
                    <a:pt x="24" y="9502"/>
                  </a:lnTo>
                  <a:cubicBezTo>
                    <a:pt x="0" y="10261"/>
                    <a:pt x="514" y="11020"/>
                    <a:pt x="1518" y="11608"/>
                  </a:cubicBezTo>
                  <a:lnTo>
                    <a:pt x="27720" y="26717"/>
                  </a:lnTo>
                  <a:cubicBezTo>
                    <a:pt x="28712" y="27292"/>
                    <a:pt x="30016" y="27580"/>
                    <a:pt x="31320" y="27580"/>
                  </a:cubicBezTo>
                  <a:cubicBezTo>
                    <a:pt x="32624" y="27580"/>
                    <a:pt x="33928" y="27292"/>
                    <a:pt x="34920" y="26717"/>
                  </a:cubicBezTo>
                  <a:lnTo>
                    <a:pt x="72264" y="5168"/>
                  </a:lnTo>
                  <a:cubicBezTo>
                    <a:pt x="73219" y="4604"/>
                    <a:pt x="73733" y="3894"/>
                    <a:pt x="73758" y="3160"/>
                  </a:cubicBezTo>
                  <a:lnTo>
                    <a:pt x="73758" y="2988"/>
                  </a:lnTo>
                  <a:lnTo>
                    <a:pt x="73758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g1d319155aba_0_207"/>
            <p:cNvSpPr/>
            <p:nvPr/>
          </p:nvSpPr>
          <p:spPr>
            <a:xfrm>
              <a:off x="4484325" y="3821850"/>
              <a:ext cx="1843350" cy="1064325"/>
            </a:xfrm>
            <a:custGeom>
              <a:rect b="b" l="l" r="r" t="t"/>
              <a:pathLst>
                <a:path extrusionOk="0" h="42573" w="73734">
                  <a:moveTo>
                    <a:pt x="42450" y="0"/>
                  </a:moveTo>
                  <a:cubicBezTo>
                    <a:pt x="41140" y="0"/>
                    <a:pt x="39830" y="288"/>
                    <a:pt x="38838" y="863"/>
                  </a:cubicBezTo>
                  <a:lnTo>
                    <a:pt x="1494" y="22413"/>
                  </a:lnTo>
                  <a:cubicBezTo>
                    <a:pt x="490" y="23000"/>
                    <a:pt x="0" y="23759"/>
                    <a:pt x="0" y="24518"/>
                  </a:cubicBezTo>
                  <a:cubicBezTo>
                    <a:pt x="0" y="25253"/>
                    <a:pt x="490" y="26012"/>
                    <a:pt x="1494" y="26575"/>
                  </a:cubicBezTo>
                  <a:lnTo>
                    <a:pt x="27696" y="41709"/>
                  </a:lnTo>
                  <a:cubicBezTo>
                    <a:pt x="28688" y="42284"/>
                    <a:pt x="29992" y="42572"/>
                    <a:pt x="31296" y="42572"/>
                  </a:cubicBezTo>
                  <a:cubicBezTo>
                    <a:pt x="32600" y="42572"/>
                    <a:pt x="33904" y="42284"/>
                    <a:pt x="34896" y="41709"/>
                  </a:cubicBezTo>
                  <a:lnTo>
                    <a:pt x="72240" y="20160"/>
                  </a:lnTo>
                  <a:cubicBezTo>
                    <a:pt x="73171" y="19621"/>
                    <a:pt x="73685" y="18911"/>
                    <a:pt x="73734" y="18201"/>
                  </a:cubicBezTo>
                  <a:lnTo>
                    <a:pt x="73734" y="17980"/>
                  </a:lnTo>
                  <a:cubicBezTo>
                    <a:pt x="73709" y="17246"/>
                    <a:pt x="73195" y="16535"/>
                    <a:pt x="72240" y="15972"/>
                  </a:cubicBezTo>
                  <a:lnTo>
                    <a:pt x="67514" y="13254"/>
                  </a:lnTo>
                  <a:lnTo>
                    <a:pt x="67489" y="13254"/>
                  </a:lnTo>
                  <a:lnTo>
                    <a:pt x="64722" y="11638"/>
                  </a:lnTo>
                  <a:lnTo>
                    <a:pt x="61931" y="13230"/>
                  </a:lnTo>
                  <a:lnTo>
                    <a:pt x="61931" y="13254"/>
                  </a:lnTo>
                  <a:lnTo>
                    <a:pt x="70281" y="18054"/>
                  </a:lnTo>
                  <a:lnTo>
                    <a:pt x="34088" y="38966"/>
                  </a:lnTo>
                  <a:lnTo>
                    <a:pt x="6220" y="22902"/>
                  </a:lnTo>
                  <a:lnTo>
                    <a:pt x="42438" y="1990"/>
                  </a:lnTo>
                  <a:lnTo>
                    <a:pt x="50789" y="6814"/>
                  </a:lnTo>
                  <a:lnTo>
                    <a:pt x="53580" y="5198"/>
                  </a:lnTo>
                  <a:lnTo>
                    <a:pt x="46062" y="863"/>
                  </a:lnTo>
                  <a:cubicBezTo>
                    <a:pt x="45071" y="288"/>
                    <a:pt x="43760" y="0"/>
                    <a:pt x="42450" y="0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g1d319155aba_0_207"/>
            <p:cNvSpPr/>
            <p:nvPr/>
          </p:nvSpPr>
          <p:spPr>
            <a:xfrm>
              <a:off x="4639825" y="3871575"/>
              <a:ext cx="1601525" cy="924450"/>
            </a:xfrm>
            <a:custGeom>
              <a:rect b="b" l="l" r="r" t="t"/>
              <a:pathLst>
                <a:path extrusionOk="0" h="36978" w="64061">
                  <a:moveTo>
                    <a:pt x="36218" y="1"/>
                  </a:moveTo>
                  <a:lnTo>
                    <a:pt x="0" y="20913"/>
                  </a:lnTo>
                  <a:lnTo>
                    <a:pt x="27868" y="36977"/>
                  </a:lnTo>
                  <a:lnTo>
                    <a:pt x="64061" y="16065"/>
                  </a:lnTo>
                  <a:lnTo>
                    <a:pt x="55711" y="11265"/>
                  </a:lnTo>
                  <a:lnTo>
                    <a:pt x="55711" y="11241"/>
                  </a:lnTo>
                  <a:lnTo>
                    <a:pt x="44569" y="4825"/>
                  </a:lnTo>
                  <a:lnTo>
                    <a:pt x="3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g1d319155aba_0_207"/>
            <p:cNvSpPr/>
            <p:nvPr/>
          </p:nvSpPr>
          <p:spPr>
            <a:xfrm>
              <a:off x="5970125" y="3962175"/>
              <a:ext cx="62475" cy="107775"/>
            </a:xfrm>
            <a:custGeom>
              <a:rect b="b" l="l" r="r" t="t"/>
              <a:pathLst>
                <a:path extrusionOk="0" h="4311" w="2499">
                  <a:moveTo>
                    <a:pt x="1250" y="1"/>
                  </a:moveTo>
                  <a:cubicBezTo>
                    <a:pt x="931" y="1"/>
                    <a:pt x="613" y="74"/>
                    <a:pt x="368" y="221"/>
                  </a:cubicBezTo>
                  <a:cubicBezTo>
                    <a:pt x="123" y="368"/>
                    <a:pt x="1" y="540"/>
                    <a:pt x="1" y="711"/>
                  </a:cubicBezTo>
                  <a:lnTo>
                    <a:pt x="1" y="4311"/>
                  </a:lnTo>
                  <a:cubicBezTo>
                    <a:pt x="1" y="4139"/>
                    <a:pt x="123" y="3943"/>
                    <a:pt x="368" y="3821"/>
                  </a:cubicBezTo>
                  <a:cubicBezTo>
                    <a:pt x="601" y="3674"/>
                    <a:pt x="919" y="3601"/>
                    <a:pt x="1237" y="3601"/>
                  </a:cubicBezTo>
                  <a:cubicBezTo>
                    <a:pt x="1556" y="3601"/>
                    <a:pt x="1874" y="3674"/>
                    <a:pt x="2107" y="3821"/>
                  </a:cubicBezTo>
                  <a:cubicBezTo>
                    <a:pt x="2352" y="3943"/>
                    <a:pt x="2474" y="4139"/>
                    <a:pt x="2474" y="4311"/>
                  </a:cubicBezTo>
                  <a:lnTo>
                    <a:pt x="2499" y="735"/>
                  </a:lnTo>
                  <a:cubicBezTo>
                    <a:pt x="2499" y="540"/>
                    <a:pt x="2376" y="368"/>
                    <a:pt x="2131" y="221"/>
                  </a:cubicBezTo>
                  <a:cubicBezTo>
                    <a:pt x="1886" y="74"/>
                    <a:pt x="1568" y="1"/>
                    <a:pt x="1250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g1d319155aba_0_207"/>
            <p:cNvSpPr/>
            <p:nvPr/>
          </p:nvSpPr>
          <p:spPr>
            <a:xfrm>
              <a:off x="6087050" y="4008100"/>
              <a:ext cx="30650" cy="132875"/>
            </a:xfrm>
            <a:custGeom>
              <a:rect b="b" l="l" r="r" t="t"/>
              <a:pathLst>
                <a:path extrusionOk="0" h="5315" w="1226">
                  <a:moveTo>
                    <a:pt x="1225" y="0"/>
                  </a:moveTo>
                  <a:cubicBezTo>
                    <a:pt x="1225" y="637"/>
                    <a:pt x="809" y="1249"/>
                    <a:pt x="1" y="1715"/>
                  </a:cubicBezTo>
                  <a:lnTo>
                    <a:pt x="1" y="5314"/>
                  </a:lnTo>
                  <a:cubicBezTo>
                    <a:pt x="809" y="4849"/>
                    <a:pt x="1225" y="4212"/>
                    <a:pt x="1225" y="3600"/>
                  </a:cubicBezTo>
                  <a:lnTo>
                    <a:pt x="1225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g1d319155aba_0_207"/>
            <p:cNvSpPr/>
            <p:nvPr/>
          </p:nvSpPr>
          <p:spPr>
            <a:xfrm>
              <a:off x="6061950" y="4050950"/>
              <a:ext cx="25125" cy="104700"/>
            </a:xfrm>
            <a:custGeom>
              <a:rect b="b" l="l" r="r" t="t"/>
              <a:pathLst>
                <a:path extrusionOk="0" h="4188" w="1005">
                  <a:moveTo>
                    <a:pt x="1005" y="1"/>
                  </a:moveTo>
                  <a:lnTo>
                    <a:pt x="25" y="588"/>
                  </a:lnTo>
                  <a:lnTo>
                    <a:pt x="1" y="4188"/>
                  </a:lnTo>
                  <a:lnTo>
                    <a:pt x="1005" y="3600"/>
                  </a:lnTo>
                  <a:lnTo>
                    <a:pt x="1005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g1d319155aba_0_207"/>
            <p:cNvSpPr/>
            <p:nvPr/>
          </p:nvSpPr>
          <p:spPr>
            <a:xfrm>
              <a:off x="5684225" y="3948725"/>
              <a:ext cx="471425" cy="233250"/>
            </a:xfrm>
            <a:custGeom>
              <a:rect b="b" l="l" r="r" t="t"/>
              <a:pathLst>
                <a:path extrusionOk="0" h="9330" w="18857">
                  <a:moveTo>
                    <a:pt x="25" y="0"/>
                  </a:moveTo>
                  <a:lnTo>
                    <a:pt x="1" y="735"/>
                  </a:lnTo>
                  <a:cubicBezTo>
                    <a:pt x="1" y="1078"/>
                    <a:pt x="221" y="1396"/>
                    <a:pt x="662" y="1641"/>
                  </a:cubicBezTo>
                  <a:lnTo>
                    <a:pt x="13347" y="8963"/>
                  </a:lnTo>
                  <a:cubicBezTo>
                    <a:pt x="13775" y="9208"/>
                    <a:pt x="14339" y="9330"/>
                    <a:pt x="14899" y="9330"/>
                  </a:cubicBezTo>
                  <a:cubicBezTo>
                    <a:pt x="15459" y="9330"/>
                    <a:pt x="16016" y="9208"/>
                    <a:pt x="16432" y="8963"/>
                  </a:cubicBezTo>
                  <a:lnTo>
                    <a:pt x="18857" y="7567"/>
                  </a:lnTo>
                  <a:lnTo>
                    <a:pt x="18857" y="6832"/>
                  </a:lnTo>
                  <a:lnTo>
                    <a:pt x="16457" y="8228"/>
                  </a:lnTo>
                  <a:cubicBezTo>
                    <a:pt x="16028" y="8473"/>
                    <a:pt x="15465" y="8595"/>
                    <a:pt x="14902" y="8595"/>
                  </a:cubicBezTo>
                  <a:cubicBezTo>
                    <a:pt x="14339" y="8595"/>
                    <a:pt x="13775" y="8473"/>
                    <a:pt x="13347" y="8228"/>
                  </a:cubicBezTo>
                  <a:lnTo>
                    <a:pt x="662" y="906"/>
                  </a:lnTo>
                  <a:cubicBezTo>
                    <a:pt x="246" y="661"/>
                    <a:pt x="25" y="318"/>
                    <a:pt x="25" y="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g1d319155aba_0_207"/>
            <p:cNvSpPr/>
            <p:nvPr/>
          </p:nvSpPr>
          <p:spPr>
            <a:xfrm>
              <a:off x="5679325" y="3891175"/>
              <a:ext cx="476325" cy="272450"/>
            </a:xfrm>
            <a:custGeom>
              <a:rect b="b" l="l" r="r" t="t"/>
              <a:pathLst>
                <a:path extrusionOk="0" h="10898" w="19053">
                  <a:moveTo>
                    <a:pt x="12882" y="2841"/>
                  </a:moveTo>
                  <a:cubicBezTo>
                    <a:pt x="13200" y="2841"/>
                    <a:pt x="13518" y="2914"/>
                    <a:pt x="13763" y="3061"/>
                  </a:cubicBezTo>
                  <a:cubicBezTo>
                    <a:pt x="14253" y="3331"/>
                    <a:pt x="14253" y="3796"/>
                    <a:pt x="13763" y="4065"/>
                  </a:cubicBezTo>
                  <a:cubicBezTo>
                    <a:pt x="13518" y="4212"/>
                    <a:pt x="13200" y="4286"/>
                    <a:pt x="12882" y="4286"/>
                  </a:cubicBezTo>
                  <a:cubicBezTo>
                    <a:pt x="12563" y="4286"/>
                    <a:pt x="12245" y="4212"/>
                    <a:pt x="12000" y="4065"/>
                  </a:cubicBezTo>
                  <a:cubicBezTo>
                    <a:pt x="11535" y="3796"/>
                    <a:pt x="11510" y="3331"/>
                    <a:pt x="12000" y="3061"/>
                  </a:cubicBezTo>
                  <a:cubicBezTo>
                    <a:pt x="12245" y="2914"/>
                    <a:pt x="12563" y="2841"/>
                    <a:pt x="12882" y="2841"/>
                  </a:cubicBezTo>
                  <a:close/>
                  <a:moveTo>
                    <a:pt x="3258" y="0"/>
                  </a:moveTo>
                  <a:lnTo>
                    <a:pt x="858" y="1396"/>
                  </a:lnTo>
                  <a:cubicBezTo>
                    <a:pt x="1" y="1910"/>
                    <a:pt x="1" y="2718"/>
                    <a:pt x="858" y="3208"/>
                  </a:cubicBezTo>
                  <a:lnTo>
                    <a:pt x="13543" y="10530"/>
                  </a:lnTo>
                  <a:cubicBezTo>
                    <a:pt x="13971" y="10775"/>
                    <a:pt x="14535" y="10897"/>
                    <a:pt x="15098" y="10897"/>
                  </a:cubicBezTo>
                  <a:cubicBezTo>
                    <a:pt x="15661" y="10897"/>
                    <a:pt x="16224" y="10775"/>
                    <a:pt x="16653" y="10530"/>
                  </a:cubicBezTo>
                  <a:lnTo>
                    <a:pt x="19053" y="9134"/>
                  </a:lnTo>
                  <a:lnTo>
                    <a:pt x="15330" y="6979"/>
                  </a:lnTo>
                  <a:lnTo>
                    <a:pt x="16310" y="6392"/>
                  </a:lnTo>
                  <a:cubicBezTo>
                    <a:pt x="17951" y="5437"/>
                    <a:pt x="17951" y="3894"/>
                    <a:pt x="16285" y="2963"/>
                  </a:cubicBezTo>
                  <a:lnTo>
                    <a:pt x="13935" y="1592"/>
                  </a:lnTo>
                  <a:cubicBezTo>
                    <a:pt x="13102" y="1114"/>
                    <a:pt x="12025" y="876"/>
                    <a:pt x="10950" y="876"/>
                  </a:cubicBezTo>
                  <a:cubicBezTo>
                    <a:pt x="9876" y="876"/>
                    <a:pt x="8804" y="1114"/>
                    <a:pt x="7984" y="1592"/>
                  </a:cubicBezTo>
                  <a:lnTo>
                    <a:pt x="6980" y="2155"/>
                  </a:lnTo>
                  <a:lnTo>
                    <a:pt x="3258" y="0"/>
                  </a:lnTo>
                  <a:close/>
                </a:path>
              </a:pathLst>
            </a:custGeom>
            <a:solidFill>
              <a:srgbClr val="F998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g1d319155aba_0_207"/>
            <p:cNvSpPr/>
            <p:nvPr/>
          </p:nvSpPr>
          <p:spPr>
            <a:xfrm>
              <a:off x="4926950" y="4063200"/>
              <a:ext cx="986275" cy="511825"/>
            </a:xfrm>
            <a:custGeom>
              <a:rect b="b" l="l" r="r" t="t"/>
              <a:pathLst>
                <a:path extrusionOk="0" h="20473" w="39451">
                  <a:moveTo>
                    <a:pt x="25468" y="98"/>
                  </a:moveTo>
                  <a:lnTo>
                    <a:pt x="24709" y="539"/>
                  </a:lnTo>
                  <a:lnTo>
                    <a:pt x="38520" y="8522"/>
                  </a:lnTo>
                  <a:lnTo>
                    <a:pt x="39279" y="8081"/>
                  </a:lnTo>
                  <a:lnTo>
                    <a:pt x="25468" y="98"/>
                  </a:lnTo>
                  <a:close/>
                  <a:moveTo>
                    <a:pt x="17093" y="0"/>
                  </a:moveTo>
                  <a:lnTo>
                    <a:pt x="16358" y="441"/>
                  </a:lnTo>
                  <a:lnTo>
                    <a:pt x="38691" y="13346"/>
                  </a:lnTo>
                  <a:lnTo>
                    <a:pt x="39450" y="12905"/>
                  </a:lnTo>
                  <a:lnTo>
                    <a:pt x="17093" y="0"/>
                  </a:lnTo>
                  <a:close/>
                  <a:moveTo>
                    <a:pt x="13003" y="2400"/>
                  </a:moveTo>
                  <a:lnTo>
                    <a:pt x="12269" y="2816"/>
                  </a:lnTo>
                  <a:lnTo>
                    <a:pt x="34602" y="15722"/>
                  </a:lnTo>
                  <a:lnTo>
                    <a:pt x="35361" y="15281"/>
                  </a:lnTo>
                  <a:lnTo>
                    <a:pt x="13003" y="2400"/>
                  </a:lnTo>
                  <a:close/>
                  <a:moveTo>
                    <a:pt x="8914" y="4775"/>
                  </a:moveTo>
                  <a:lnTo>
                    <a:pt x="8179" y="5192"/>
                  </a:lnTo>
                  <a:lnTo>
                    <a:pt x="30512" y="18097"/>
                  </a:lnTo>
                  <a:lnTo>
                    <a:pt x="31271" y="17681"/>
                  </a:lnTo>
                  <a:lnTo>
                    <a:pt x="8914" y="4775"/>
                  </a:lnTo>
                  <a:close/>
                  <a:moveTo>
                    <a:pt x="735" y="9526"/>
                  </a:moveTo>
                  <a:lnTo>
                    <a:pt x="0" y="9967"/>
                  </a:lnTo>
                  <a:lnTo>
                    <a:pt x="14277" y="18219"/>
                  </a:lnTo>
                  <a:lnTo>
                    <a:pt x="15036" y="17779"/>
                  </a:lnTo>
                  <a:lnTo>
                    <a:pt x="735" y="9526"/>
                  </a:lnTo>
                  <a:close/>
                  <a:moveTo>
                    <a:pt x="4824" y="7151"/>
                  </a:moveTo>
                  <a:lnTo>
                    <a:pt x="4090" y="7592"/>
                  </a:lnTo>
                  <a:lnTo>
                    <a:pt x="26423" y="20472"/>
                  </a:lnTo>
                  <a:lnTo>
                    <a:pt x="27182" y="20056"/>
                  </a:lnTo>
                  <a:lnTo>
                    <a:pt x="4824" y="7151"/>
                  </a:ln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g1d319155aba_0_207"/>
            <p:cNvSpPr/>
            <p:nvPr/>
          </p:nvSpPr>
          <p:spPr>
            <a:xfrm>
              <a:off x="5463850" y="2875700"/>
              <a:ext cx="115125" cy="107125"/>
            </a:xfrm>
            <a:custGeom>
              <a:rect b="b" l="l" r="r" t="t"/>
              <a:pathLst>
                <a:path extrusionOk="0" h="4285" w="4605">
                  <a:moveTo>
                    <a:pt x="752" y="0"/>
                  </a:moveTo>
                  <a:cubicBezTo>
                    <a:pt x="683" y="0"/>
                    <a:pt x="625" y="12"/>
                    <a:pt x="588" y="43"/>
                  </a:cubicBezTo>
                  <a:cubicBezTo>
                    <a:pt x="539" y="67"/>
                    <a:pt x="514" y="116"/>
                    <a:pt x="490" y="165"/>
                  </a:cubicBezTo>
                  <a:cubicBezTo>
                    <a:pt x="417" y="337"/>
                    <a:pt x="368" y="484"/>
                    <a:pt x="319" y="655"/>
                  </a:cubicBezTo>
                  <a:cubicBezTo>
                    <a:pt x="245" y="949"/>
                    <a:pt x="196" y="1267"/>
                    <a:pt x="123" y="1610"/>
                  </a:cubicBezTo>
                  <a:cubicBezTo>
                    <a:pt x="49" y="1953"/>
                    <a:pt x="0" y="2345"/>
                    <a:pt x="196" y="2639"/>
                  </a:cubicBezTo>
                  <a:cubicBezTo>
                    <a:pt x="466" y="3030"/>
                    <a:pt x="1053" y="3104"/>
                    <a:pt x="1421" y="3373"/>
                  </a:cubicBezTo>
                  <a:cubicBezTo>
                    <a:pt x="1886" y="3741"/>
                    <a:pt x="2327" y="4279"/>
                    <a:pt x="2963" y="4279"/>
                  </a:cubicBezTo>
                  <a:cubicBezTo>
                    <a:pt x="3034" y="4283"/>
                    <a:pt x="3104" y="4285"/>
                    <a:pt x="3172" y="4285"/>
                  </a:cubicBezTo>
                  <a:cubicBezTo>
                    <a:pt x="4001" y="4285"/>
                    <a:pt x="4605" y="4007"/>
                    <a:pt x="4016" y="3373"/>
                  </a:cubicBezTo>
                  <a:cubicBezTo>
                    <a:pt x="3551" y="2859"/>
                    <a:pt x="3159" y="2296"/>
                    <a:pt x="2767" y="1757"/>
                  </a:cubicBezTo>
                  <a:cubicBezTo>
                    <a:pt x="2376" y="1194"/>
                    <a:pt x="2033" y="459"/>
                    <a:pt x="1372" y="165"/>
                  </a:cubicBezTo>
                  <a:cubicBezTo>
                    <a:pt x="1261" y="110"/>
                    <a:pt x="958" y="0"/>
                    <a:pt x="752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g1d319155aba_0_207"/>
            <p:cNvSpPr/>
            <p:nvPr/>
          </p:nvSpPr>
          <p:spPr>
            <a:xfrm>
              <a:off x="5356100" y="2957100"/>
              <a:ext cx="118275" cy="109600"/>
            </a:xfrm>
            <a:custGeom>
              <a:rect b="b" l="l" r="r" t="t"/>
              <a:pathLst>
                <a:path extrusionOk="0" h="4384" w="4731">
                  <a:moveTo>
                    <a:pt x="777" y="1"/>
                  </a:moveTo>
                  <a:cubicBezTo>
                    <a:pt x="707" y="1"/>
                    <a:pt x="649" y="13"/>
                    <a:pt x="613" y="44"/>
                  </a:cubicBezTo>
                  <a:cubicBezTo>
                    <a:pt x="564" y="68"/>
                    <a:pt x="539" y="117"/>
                    <a:pt x="515" y="166"/>
                  </a:cubicBezTo>
                  <a:cubicBezTo>
                    <a:pt x="441" y="338"/>
                    <a:pt x="392" y="485"/>
                    <a:pt x="343" y="656"/>
                  </a:cubicBezTo>
                  <a:cubicBezTo>
                    <a:pt x="245" y="974"/>
                    <a:pt x="196" y="1293"/>
                    <a:pt x="123" y="1635"/>
                  </a:cubicBezTo>
                  <a:cubicBezTo>
                    <a:pt x="49" y="2003"/>
                    <a:pt x="0" y="2395"/>
                    <a:pt x="221" y="2713"/>
                  </a:cubicBezTo>
                  <a:cubicBezTo>
                    <a:pt x="490" y="3105"/>
                    <a:pt x="1078" y="3154"/>
                    <a:pt x="1470" y="3472"/>
                  </a:cubicBezTo>
                  <a:cubicBezTo>
                    <a:pt x="1935" y="3839"/>
                    <a:pt x="2376" y="4378"/>
                    <a:pt x="3037" y="4378"/>
                  </a:cubicBezTo>
                  <a:cubicBezTo>
                    <a:pt x="3106" y="4382"/>
                    <a:pt x="3175" y="4383"/>
                    <a:pt x="3242" y="4383"/>
                  </a:cubicBezTo>
                  <a:cubicBezTo>
                    <a:pt x="4117" y="4383"/>
                    <a:pt x="4730" y="4085"/>
                    <a:pt x="4139" y="3448"/>
                  </a:cubicBezTo>
                  <a:cubicBezTo>
                    <a:pt x="3649" y="2933"/>
                    <a:pt x="3257" y="2346"/>
                    <a:pt x="2841" y="1782"/>
                  </a:cubicBezTo>
                  <a:cubicBezTo>
                    <a:pt x="2449" y="1219"/>
                    <a:pt x="2082" y="460"/>
                    <a:pt x="1421" y="166"/>
                  </a:cubicBezTo>
                  <a:cubicBezTo>
                    <a:pt x="1292" y="111"/>
                    <a:pt x="984" y="1"/>
                    <a:pt x="777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g1d319155aba_0_207"/>
            <p:cNvSpPr/>
            <p:nvPr/>
          </p:nvSpPr>
          <p:spPr>
            <a:xfrm>
              <a:off x="5176100" y="2661875"/>
              <a:ext cx="246150" cy="324225"/>
            </a:xfrm>
            <a:custGeom>
              <a:rect b="b" l="l" r="r" t="t"/>
              <a:pathLst>
                <a:path extrusionOk="0" h="12969" w="9846">
                  <a:moveTo>
                    <a:pt x="1397" y="1"/>
                  </a:moveTo>
                  <a:lnTo>
                    <a:pt x="1397" y="1"/>
                  </a:lnTo>
                  <a:cubicBezTo>
                    <a:pt x="1" y="3894"/>
                    <a:pt x="1519" y="4433"/>
                    <a:pt x="6319" y="6661"/>
                  </a:cubicBezTo>
                  <a:cubicBezTo>
                    <a:pt x="6319" y="6661"/>
                    <a:pt x="6539" y="8424"/>
                    <a:pt x="7372" y="12685"/>
                  </a:cubicBezTo>
                  <a:cubicBezTo>
                    <a:pt x="7372" y="12685"/>
                    <a:pt x="7742" y="12968"/>
                    <a:pt x="8431" y="12968"/>
                  </a:cubicBezTo>
                  <a:cubicBezTo>
                    <a:pt x="8776" y="12968"/>
                    <a:pt x="9200" y="12898"/>
                    <a:pt x="9698" y="12685"/>
                  </a:cubicBezTo>
                  <a:cubicBezTo>
                    <a:pt x="9698" y="12685"/>
                    <a:pt x="9845" y="6221"/>
                    <a:pt x="8866" y="4629"/>
                  </a:cubicBezTo>
                  <a:cubicBezTo>
                    <a:pt x="7886" y="3013"/>
                    <a:pt x="1397" y="1"/>
                    <a:pt x="1397" y="1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g1d319155aba_0_207"/>
            <p:cNvSpPr/>
            <p:nvPr/>
          </p:nvSpPr>
          <p:spPr>
            <a:xfrm>
              <a:off x="5219150" y="2647000"/>
              <a:ext cx="311450" cy="250675"/>
            </a:xfrm>
            <a:custGeom>
              <a:rect b="b" l="l" r="r" t="t"/>
              <a:pathLst>
                <a:path extrusionOk="0" h="10027" w="12458">
                  <a:moveTo>
                    <a:pt x="3513" y="1"/>
                  </a:moveTo>
                  <a:cubicBezTo>
                    <a:pt x="2689" y="1"/>
                    <a:pt x="1" y="1982"/>
                    <a:pt x="2319" y="3118"/>
                  </a:cubicBezTo>
                  <a:cubicBezTo>
                    <a:pt x="3838" y="3853"/>
                    <a:pt x="8980" y="5003"/>
                    <a:pt x="8980" y="5003"/>
                  </a:cubicBezTo>
                  <a:cubicBezTo>
                    <a:pt x="8980" y="5003"/>
                    <a:pt x="9470" y="6522"/>
                    <a:pt x="9886" y="9754"/>
                  </a:cubicBezTo>
                  <a:cubicBezTo>
                    <a:pt x="9886" y="9754"/>
                    <a:pt x="10322" y="10026"/>
                    <a:pt x="10946" y="10026"/>
                  </a:cubicBezTo>
                  <a:cubicBezTo>
                    <a:pt x="11258" y="10026"/>
                    <a:pt x="11617" y="9958"/>
                    <a:pt x="11992" y="9754"/>
                  </a:cubicBezTo>
                  <a:cubicBezTo>
                    <a:pt x="11992" y="9754"/>
                    <a:pt x="12457" y="3216"/>
                    <a:pt x="10939" y="2261"/>
                  </a:cubicBezTo>
                  <a:cubicBezTo>
                    <a:pt x="9421" y="1281"/>
                    <a:pt x="3593" y="8"/>
                    <a:pt x="3593" y="8"/>
                  </a:cubicBezTo>
                  <a:cubicBezTo>
                    <a:pt x="3569" y="3"/>
                    <a:pt x="3542" y="1"/>
                    <a:pt x="3513" y="1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g1d319155aba_0_207"/>
            <p:cNvSpPr/>
            <p:nvPr/>
          </p:nvSpPr>
          <p:spPr>
            <a:xfrm>
              <a:off x="5284475" y="2386400"/>
              <a:ext cx="151850" cy="313450"/>
            </a:xfrm>
            <a:custGeom>
              <a:rect b="b" l="l" r="r" t="t"/>
              <a:pathLst>
                <a:path extrusionOk="0" h="12538" w="6074">
                  <a:moveTo>
                    <a:pt x="2180" y="906"/>
                  </a:moveTo>
                  <a:cubicBezTo>
                    <a:pt x="2914" y="1249"/>
                    <a:pt x="2865" y="6391"/>
                    <a:pt x="2890" y="7004"/>
                  </a:cubicBezTo>
                  <a:cubicBezTo>
                    <a:pt x="2939" y="7616"/>
                    <a:pt x="6073" y="11534"/>
                    <a:pt x="6073" y="11534"/>
                  </a:cubicBezTo>
                  <a:cubicBezTo>
                    <a:pt x="5657" y="12391"/>
                    <a:pt x="4506" y="12538"/>
                    <a:pt x="4506" y="12538"/>
                  </a:cubicBezTo>
                  <a:cubicBezTo>
                    <a:pt x="4335" y="12317"/>
                    <a:pt x="1861" y="9795"/>
                    <a:pt x="931" y="7983"/>
                  </a:cubicBezTo>
                  <a:cubicBezTo>
                    <a:pt x="0" y="6196"/>
                    <a:pt x="294" y="0"/>
                    <a:pt x="2180" y="906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g1d319155aba_0_207"/>
            <p:cNvSpPr/>
            <p:nvPr/>
          </p:nvSpPr>
          <p:spPr>
            <a:xfrm>
              <a:off x="5166325" y="2399250"/>
              <a:ext cx="205725" cy="317150"/>
            </a:xfrm>
            <a:custGeom>
              <a:rect b="b" l="l" r="r" t="t"/>
              <a:pathLst>
                <a:path extrusionOk="0" h="12686" w="8229">
                  <a:moveTo>
                    <a:pt x="6293" y="74"/>
                  </a:moveTo>
                  <a:cubicBezTo>
                    <a:pt x="4824" y="0"/>
                    <a:pt x="2253" y="735"/>
                    <a:pt x="1127" y="2155"/>
                  </a:cubicBezTo>
                  <a:cubicBezTo>
                    <a:pt x="0" y="3576"/>
                    <a:pt x="710" y="5339"/>
                    <a:pt x="1078" y="6857"/>
                  </a:cubicBezTo>
                  <a:cubicBezTo>
                    <a:pt x="1469" y="8375"/>
                    <a:pt x="980" y="11142"/>
                    <a:pt x="980" y="11510"/>
                  </a:cubicBezTo>
                  <a:cubicBezTo>
                    <a:pt x="2718" y="12685"/>
                    <a:pt x="5779" y="11608"/>
                    <a:pt x="6245" y="9893"/>
                  </a:cubicBezTo>
                  <a:cubicBezTo>
                    <a:pt x="6465" y="8032"/>
                    <a:pt x="6098" y="8326"/>
                    <a:pt x="6073" y="7249"/>
                  </a:cubicBezTo>
                  <a:cubicBezTo>
                    <a:pt x="6147" y="4898"/>
                    <a:pt x="8228" y="784"/>
                    <a:pt x="6293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g1d319155aba_0_207"/>
            <p:cNvSpPr/>
            <p:nvPr/>
          </p:nvSpPr>
          <p:spPr>
            <a:xfrm>
              <a:off x="5288150" y="2400475"/>
              <a:ext cx="66125" cy="319575"/>
            </a:xfrm>
            <a:custGeom>
              <a:rect b="b" l="l" r="r" t="t"/>
              <a:pathLst>
                <a:path extrusionOk="0" h="12783" w="2645">
                  <a:moveTo>
                    <a:pt x="123" y="368"/>
                  </a:moveTo>
                  <a:cubicBezTo>
                    <a:pt x="906" y="3673"/>
                    <a:pt x="343" y="6588"/>
                    <a:pt x="172" y="7983"/>
                  </a:cubicBezTo>
                  <a:cubicBezTo>
                    <a:pt x="25" y="9379"/>
                    <a:pt x="833" y="12783"/>
                    <a:pt x="833" y="12783"/>
                  </a:cubicBezTo>
                  <a:cubicBezTo>
                    <a:pt x="1959" y="12220"/>
                    <a:pt x="2131" y="11216"/>
                    <a:pt x="2082" y="10726"/>
                  </a:cubicBezTo>
                  <a:cubicBezTo>
                    <a:pt x="1739" y="7445"/>
                    <a:pt x="1714" y="6832"/>
                    <a:pt x="1714" y="6710"/>
                  </a:cubicBezTo>
                  <a:cubicBezTo>
                    <a:pt x="1935" y="4947"/>
                    <a:pt x="2645" y="3600"/>
                    <a:pt x="2571" y="1910"/>
                  </a:cubicBezTo>
                  <a:cubicBezTo>
                    <a:pt x="2522" y="221"/>
                    <a:pt x="1420" y="25"/>
                    <a:pt x="1420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g1d319155aba_0_207"/>
            <p:cNvSpPr/>
            <p:nvPr/>
          </p:nvSpPr>
          <p:spPr>
            <a:xfrm>
              <a:off x="5234275" y="2375375"/>
              <a:ext cx="61850" cy="91225"/>
            </a:xfrm>
            <a:custGeom>
              <a:rect b="b" l="l" r="r" t="t"/>
              <a:pathLst>
                <a:path extrusionOk="0" h="3649" w="2474">
                  <a:moveTo>
                    <a:pt x="270" y="0"/>
                  </a:moveTo>
                  <a:cubicBezTo>
                    <a:pt x="270" y="0"/>
                    <a:pt x="392" y="1372"/>
                    <a:pt x="25" y="1886"/>
                  </a:cubicBezTo>
                  <a:cubicBezTo>
                    <a:pt x="0" y="2229"/>
                    <a:pt x="955" y="3649"/>
                    <a:pt x="1935" y="3404"/>
                  </a:cubicBezTo>
                  <a:cubicBezTo>
                    <a:pt x="2474" y="3257"/>
                    <a:pt x="2425" y="2621"/>
                    <a:pt x="2425" y="2621"/>
                  </a:cubicBezTo>
                  <a:cubicBezTo>
                    <a:pt x="2376" y="2106"/>
                    <a:pt x="2425" y="906"/>
                    <a:pt x="2425" y="906"/>
                  </a:cubicBezTo>
                  <a:close/>
                </a:path>
              </a:pathLst>
            </a:custGeom>
            <a:solidFill>
              <a:srgbClr val="F4A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g1d319155aba_0_207"/>
            <p:cNvSpPr/>
            <p:nvPr/>
          </p:nvSpPr>
          <p:spPr>
            <a:xfrm>
              <a:off x="5148550" y="2417000"/>
              <a:ext cx="113300" cy="336125"/>
            </a:xfrm>
            <a:custGeom>
              <a:rect b="b" l="l" r="r" t="t"/>
              <a:pathLst>
                <a:path extrusionOk="0" h="13445" w="4532">
                  <a:moveTo>
                    <a:pt x="3405" y="0"/>
                  </a:moveTo>
                  <a:cubicBezTo>
                    <a:pt x="4531" y="2400"/>
                    <a:pt x="4115" y="3894"/>
                    <a:pt x="4041" y="5878"/>
                  </a:cubicBezTo>
                  <a:cubicBezTo>
                    <a:pt x="3992" y="7861"/>
                    <a:pt x="2964" y="13444"/>
                    <a:pt x="2964" y="13444"/>
                  </a:cubicBezTo>
                  <a:cubicBezTo>
                    <a:pt x="1005" y="12955"/>
                    <a:pt x="393" y="12514"/>
                    <a:pt x="1" y="11828"/>
                  </a:cubicBezTo>
                  <a:cubicBezTo>
                    <a:pt x="858" y="7959"/>
                    <a:pt x="760" y="3037"/>
                    <a:pt x="1005" y="1445"/>
                  </a:cubicBezTo>
                  <a:cubicBezTo>
                    <a:pt x="1201" y="196"/>
                    <a:pt x="3405" y="0"/>
                    <a:pt x="3405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g1d319155aba_0_207"/>
            <p:cNvSpPr/>
            <p:nvPr/>
          </p:nvSpPr>
          <p:spPr>
            <a:xfrm>
              <a:off x="5160800" y="2448825"/>
              <a:ext cx="78400" cy="270000"/>
            </a:xfrm>
            <a:custGeom>
              <a:rect b="b" l="l" r="r" t="t"/>
              <a:pathLst>
                <a:path extrusionOk="0" h="10800" w="3136">
                  <a:moveTo>
                    <a:pt x="2719" y="10800"/>
                  </a:moveTo>
                  <a:cubicBezTo>
                    <a:pt x="2841" y="10090"/>
                    <a:pt x="2988" y="9208"/>
                    <a:pt x="3135" y="8302"/>
                  </a:cubicBezTo>
                  <a:cubicBezTo>
                    <a:pt x="2498" y="7494"/>
                    <a:pt x="1935" y="6686"/>
                    <a:pt x="1911" y="6417"/>
                  </a:cubicBezTo>
                  <a:cubicBezTo>
                    <a:pt x="1862" y="5804"/>
                    <a:pt x="2621" y="638"/>
                    <a:pt x="1886" y="295"/>
                  </a:cubicBezTo>
                  <a:cubicBezTo>
                    <a:pt x="1299" y="1"/>
                    <a:pt x="809" y="417"/>
                    <a:pt x="417" y="1176"/>
                  </a:cubicBezTo>
                  <a:cubicBezTo>
                    <a:pt x="319" y="2670"/>
                    <a:pt x="270" y="5094"/>
                    <a:pt x="1" y="7543"/>
                  </a:cubicBezTo>
                  <a:cubicBezTo>
                    <a:pt x="711" y="8865"/>
                    <a:pt x="2033" y="10139"/>
                    <a:pt x="2719" y="1080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g1d319155aba_0_207"/>
            <p:cNvSpPr/>
            <p:nvPr/>
          </p:nvSpPr>
          <p:spPr>
            <a:xfrm>
              <a:off x="5233650" y="2409050"/>
              <a:ext cx="49000" cy="69200"/>
            </a:xfrm>
            <a:custGeom>
              <a:rect b="b" l="l" r="r" t="t"/>
              <a:pathLst>
                <a:path extrusionOk="0" h="2768" w="1960">
                  <a:moveTo>
                    <a:pt x="246" y="0"/>
                  </a:moveTo>
                  <a:cubicBezTo>
                    <a:pt x="246" y="49"/>
                    <a:pt x="1" y="318"/>
                    <a:pt x="1" y="318"/>
                  </a:cubicBezTo>
                  <a:cubicBezTo>
                    <a:pt x="1" y="318"/>
                    <a:pt x="491" y="1396"/>
                    <a:pt x="662" y="1886"/>
                  </a:cubicBezTo>
                  <a:cubicBezTo>
                    <a:pt x="833" y="2351"/>
                    <a:pt x="1299" y="2767"/>
                    <a:pt x="1299" y="2767"/>
                  </a:cubicBezTo>
                  <a:lnTo>
                    <a:pt x="1960" y="2057"/>
                  </a:lnTo>
                  <a:cubicBezTo>
                    <a:pt x="1078" y="1592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E8F2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g1d319155aba_0_207"/>
            <p:cNvSpPr/>
            <p:nvPr/>
          </p:nvSpPr>
          <p:spPr>
            <a:xfrm>
              <a:off x="5282625" y="2415775"/>
              <a:ext cx="22675" cy="56950"/>
            </a:xfrm>
            <a:custGeom>
              <a:rect b="b" l="l" r="r" t="t"/>
              <a:pathLst>
                <a:path extrusionOk="0" h="2278" w="907">
                  <a:moveTo>
                    <a:pt x="417" y="74"/>
                  </a:moveTo>
                  <a:cubicBezTo>
                    <a:pt x="344" y="1"/>
                    <a:pt x="197" y="1445"/>
                    <a:pt x="1" y="1788"/>
                  </a:cubicBezTo>
                  <a:cubicBezTo>
                    <a:pt x="393" y="2180"/>
                    <a:pt x="637" y="2278"/>
                    <a:pt x="637" y="2278"/>
                  </a:cubicBezTo>
                  <a:cubicBezTo>
                    <a:pt x="637" y="2278"/>
                    <a:pt x="907" y="686"/>
                    <a:pt x="417" y="74"/>
                  </a:cubicBezTo>
                  <a:close/>
                </a:path>
              </a:pathLst>
            </a:custGeom>
            <a:solidFill>
              <a:srgbClr val="E8F2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g1d319155aba_0_207"/>
            <p:cNvSpPr/>
            <p:nvPr/>
          </p:nvSpPr>
          <p:spPr>
            <a:xfrm>
              <a:off x="5235500" y="2279875"/>
              <a:ext cx="102875" cy="152450"/>
            </a:xfrm>
            <a:custGeom>
              <a:rect b="b" l="l" r="r" t="t"/>
              <a:pathLst>
                <a:path extrusionOk="0" h="6098" w="4115">
                  <a:moveTo>
                    <a:pt x="4114" y="2082"/>
                  </a:moveTo>
                  <a:cubicBezTo>
                    <a:pt x="4114" y="2082"/>
                    <a:pt x="4041" y="2963"/>
                    <a:pt x="3918" y="3624"/>
                  </a:cubicBezTo>
                  <a:cubicBezTo>
                    <a:pt x="3698" y="4677"/>
                    <a:pt x="3331" y="5534"/>
                    <a:pt x="2645" y="5804"/>
                  </a:cubicBezTo>
                  <a:cubicBezTo>
                    <a:pt x="1984" y="6098"/>
                    <a:pt x="980" y="5583"/>
                    <a:pt x="539" y="4996"/>
                  </a:cubicBezTo>
                  <a:cubicBezTo>
                    <a:pt x="98" y="4408"/>
                    <a:pt x="0" y="3257"/>
                    <a:pt x="221" y="2204"/>
                  </a:cubicBezTo>
                  <a:cubicBezTo>
                    <a:pt x="441" y="1176"/>
                    <a:pt x="1151" y="0"/>
                    <a:pt x="2620" y="392"/>
                  </a:cubicBezTo>
                  <a:cubicBezTo>
                    <a:pt x="4114" y="808"/>
                    <a:pt x="4114" y="2082"/>
                    <a:pt x="4114" y="2082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g1d319155aba_0_207"/>
            <p:cNvSpPr/>
            <p:nvPr/>
          </p:nvSpPr>
          <p:spPr>
            <a:xfrm>
              <a:off x="5229975" y="2287825"/>
              <a:ext cx="110825" cy="114500"/>
            </a:xfrm>
            <a:custGeom>
              <a:rect b="b" l="l" r="r" t="t"/>
              <a:pathLst>
                <a:path extrusionOk="0" h="4580" w="4433">
                  <a:moveTo>
                    <a:pt x="1392" y="1"/>
                  </a:moveTo>
                  <a:cubicBezTo>
                    <a:pt x="1316" y="1"/>
                    <a:pt x="242" y="23"/>
                    <a:pt x="148" y="1298"/>
                  </a:cubicBezTo>
                  <a:cubicBezTo>
                    <a:pt x="50" y="2621"/>
                    <a:pt x="1" y="3772"/>
                    <a:pt x="760" y="4580"/>
                  </a:cubicBezTo>
                  <a:cubicBezTo>
                    <a:pt x="882" y="4286"/>
                    <a:pt x="1078" y="3404"/>
                    <a:pt x="1274" y="3355"/>
                  </a:cubicBezTo>
                  <a:cubicBezTo>
                    <a:pt x="1495" y="3306"/>
                    <a:pt x="1666" y="3062"/>
                    <a:pt x="1813" y="2523"/>
                  </a:cubicBezTo>
                  <a:cubicBezTo>
                    <a:pt x="2094" y="2638"/>
                    <a:pt x="2800" y="2759"/>
                    <a:pt x="3405" y="2759"/>
                  </a:cubicBezTo>
                  <a:cubicBezTo>
                    <a:pt x="3961" y="2759"/>
                    <a:pt x="4432" y="2656"/>
                    <a:pt x="4409" y="2351"/>
                  </a:cubicBezTo>
                  <a:cubicBezTo>
                    <a:pt x="4286" y="564"/>
                    <a:pt x="2180" y="99"/>
                    <a:pt x="1397" y="1"/>
                  </a:cubicBezTo>
                  <a:cubicBezTo>
                    <a:pt x="1397" y="1"/>
                    <a:pt x="1395" y="1"/>
                    <a:pt x="1392" y="1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g1d319155aba_0_207"/>
            <p:cNvSpPr/>
            <p:nvPr/>
          </p:nvSpPr>
          <p:spPr>
            <a:xfrm>
              <a:off x="5248950" y="2285000"/>
              <a:ext cx="112625" cy="65300"/>
            </a:xfrm>
            <a:custGeom>
              <a:rect b="b" l="l" r="r" t="t"/>
              <a:pathLst>
                <a:path extrusionOk="0" h="2612" w="4505">
                  <a:moveTo>
                    <a:pt x="1695" y="0"/>
                  </a:moveTo>
                  <a:cubicBezTo>
                    <a:pt x="968" y="0"/>
                    <a:pt x="281" y="312"/>
                    <a:pt x="1" y="799"/>
                  </a:cubicBezTo>
                  <a:lnTo>
                    <a:pt x="3356" y="2611"/>
                  </a:lnTo>
                  <a:cubicBezTo>
                    <a:pt x="3356" y="2611"/>
                    <a:pt x="3357" y="2611"/>
                    <a:pt x="3359" y="2611"/>
                  </a:cubicBezTo>
                  <a:cubicBezTo>
                    <a:pt x="3426" y="2611"/>
                    <a:pt x="4504" y="2588"/>
                    <a:pt x="3650" y="1093"/>
                  </a:cubicBezTo>
                  <a:cubicBezTo>
                    <a:pt x="3207" y="318"/>
                    <a:pt x="2430" y="0"/>
                    <a:pt x="1695" y="0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g1d319155aba_0_207"/>
            <p:cNvSpPr/>
            <p:nvPr/>
          </p:nvSpPr>
          <p:spPr>
            <a:xfrm>
              <a:off x="5246525" y="2353300"/>
              <a:ext cx="20350" cy="28575"/>
            </a:xfrm>
            <a:custGeom>
              <a:rect b="b" l="l" r="r" t="t"/>
              <a:pathLst>
                <a:path extrusionOk="0" h="1143" w="814">
                  <a:moveTo>
                    <a:pt x="589" y="0"/>
                  </a:moveTo>
                  <a:cubicBezTo>
                    <a:pt x="541" y="0"/>
                    <a:pt x="484" y="17"/>
                    <a:pt x="416" y="51"/>
                  </a:cubicBezTo>
                  <a:cubicBezTo>
                    <a:pt x="73" y="198"/>
                    <a:pt x="0" y="1006"/>
                    <a:pt x="416" y="1128"/>
                  </a:cubicBezTo>
                  <a:cubicBezTo>
                    <a:pt x="458" y="1138"/>
                    <a:pt x="494" y="1142"/>
                    <a:pt x="526" y="1142"/>
                  </a:cubicBezTo>
                  <a:cubicBezTo>
                    <a:pt x="814" y="1142"/>
                    <a:pt x="735" y="785"/>
                    <a:pt x="735" y="785"/>
                  </a:cubicBezTo>
                  <a:cubicBezTo>
                    <a:pt x="813" y="275"/>
                    <a:pt x="781" y="0"/>
                    <a:pt x="589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g1d319155aba_0_207"/>
            <p:cNvSpPr/>
            <p:nvPr/>
          </p:nvSpPr>
          <p:spPr>
            <a:xfrm>
              <a:off x="5210400" y="2644725"/>
              <a:ext cx="263275" cy="152475"/>
            </a:xfrm>
            <a:custGeom>
              <a:rect b="b" l="l" r="r" t="t"/>
              <a:pathLst>
                <a:path extrusionOk="0" h="6099" w="10531">
                  <a:moveTo>
                    <a:pt x="10310" y="2107"/>
                  </a:moveTo>
                  <a:lnTo>
                    <a:pt x="6661" y="1"/>
                  </a:lnTo>
                  <a:lnTo>
                    <a:pt x="490" y="3576"/>
                  </a:lnTo>
                  <a:lnTo>
                    <a:pt x="0" y="3625"/>
                  </a:lnTo>
                  <a:lnTo>
                    <a:pt x="0" y="3772"/>
                  </a:lnTo>
                  <a:cubicBezTo>
                    <a:pt x="0" y="3821"/>
                    <a:pt x="25" y="3846"/>
                    <a:pt x="74" y="3870"/>
                  </a:cubicBezTo>
                  <a:lnTo>
                    <a:pt x="3796" y="6025"/>
                  </a:lnTo>
                  <a:cubicBezTo>
                    <a:pt x="3918" y="6098"/>
                    <a:pt x="4114" y="6098"/>
                    <a:pt x="4237" y="6000"/>
                  </a:cubicBezTo>
                  <a:lnTo>
                    <a:pt x="10408" y="2450"/>
                  </a:lnTo>
                  <a:cubicBezTo>
                    <a:pt x="10506" y="2401"/>
                    <a:pt x="10530" y="2327"/>
                    <a:pt x="10530" y="2278"/>
                  </a:cubicBezTo>
                  <a:lnTo>
                    <a:pt x="10530" y="2082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g1d319155aba_0_207"/>
            <p:cNvSpPr/>
            <p:nvPr/>
          </p:nvSpPr>
          <p:spPr>
            <a:xfrm>
              <a:off x="5210400" y="2639850"/>
              <a:ext cx="263875" cy="152450"/>
            </a:xfrm>
            <a:custGeom>
              <a:rect b="b" l="l" r="r" t="t"/>
              <a:pathLst>
                <a:path extrusionOk="0" h="6098" w="10555">
                  <a:moveTo>
                    <a:pt x="10408" y="2424"/>
                  </a:moveTo>
                  <a:lnTo>
                    <a:pt x="4237" y="6000"/>
                  </a:lnTo>
                  <a:cubicBezTo>
                    <a:pt x="4114" y="6073"/>
                    <a:pt x="3918" y="6098"/>
                    <a:pt x="3796" y="6024"/>
                  </a:cubicBezTo>
                  <a:lnTo>
                    <a:pt x="0" y="3820"/>
                  </a:lnTo>
                  <a:lnTo>
                    <a:pt x="6661" y="0"/>
                  </a:lnTo>
                  <a:lnTo>
                    <a:pt x="10457" y="2179"/>
                  </a:lnTo>
                  <a:cubicBezTo>
                    <a:pt x="10555" y="2253"/>
                    <a:pt x="10555" y="2351"/>
                    <a:pt x="10408" y="2424"/>
                  </a:cubicBezTo>
                  <a:close/>
                </a:path>
              </a:pathLst>
            </a:custGeom>
            <a:solidFill>
              <a:srgbClr val="2B3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g1d319155aba_0_207"/>
            <p:cNvSpPr/>
            <p:nvPr/>
          </p:nvSpPr>
          <p:spPr>
            <a:xfrm>
              <a:off x="5210400" y="2639850"/>
              <a:ext cx="263875" cy="152450"/>
            </a:xfrm>
            <a:custGeom>
              <a:rect b="b" l="l" r="r" t="t"/>
              <a:pathLst>
                <a:path extrusionOk="0" h="6098" w="10555">
                  <a:moveTo>
                    <a:pt x="10408" y="2424"/>
                  </a:moveTo>
                  <a:lnTo>
                    <a:pt x="4237" y="6000"/>
                  </a:lnTo>
                  <a:cubicBezTo>
                    <a:pt x="4114" y="6073"/>
                    <a:pt x="3918" y="6098"/>
                    <a:pt x="3796" y="6024"/>
                  </a:cubicBezTo>
                  <a:lnTo>
                    <a:pt x="0" y="3820"/>
                  </a:lnTo>
                  <a:lnTo>
                    <a:pt x="6661" y="0"/>
                  </a:lnTo>
                  <a:lnTo>
                    <a:pt x="10457" y="2179"/>
                  </a:lnTo>
                  <a:cubicBezTo>
                    <a:pt x="10555" y="2253"/>
                    <a:pt x="10555" y="2351"/>
                    <a:pt x="10408" y="2424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g1d319155aba_0_207"/>
            <p:cNvSpPr/>
            <p:nvPr/>
          </p:nvSpPr>
          <p:spPr>
            <a:xfrm>
              <a:off x="5266725" y="2673500"/>
              <a:ext cx="195300" cy="112675"/>
            </a:xfrm>
            <a:custGeom>
              <a:rect b="b" l="l" r="r" t="t"/>
              <a:pathLst>
                <a:path extrusionOk="0" h="4507" w="7812">
                  <a:moveTo>
                    <a:pt x="7812" y="1029"/>
                  </a:moveTo>
                  <a:lnTo>
                    <a:pt x="1812" y="4507"/>
                  </a:lnTo>
                  <a:lnTo>
                    <a:pt x="0" y="3478"/>
                  </a:lnTo>
                  <a:lnTo>
                    <a:pt x="6024" y="1"/>
                  </a:ln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g1d319155aba_0_207"/>
            <p:cNvSpPr/>
            <p:nvPr/>
          </p:nvSpPr>
          <p:spPr>
            <a:xfrm>
              <a:off x="5293050" y="2681475"/>
              <a:ext cx="64300" cy="36750"/>
            </a:xfrm>
            <a:custGeom>
              <a:rect b="b" l="l" r="r" t="t"/>
              <a:pathLst>
                <a:path extrusionOk="0" h="1470" w="2572">
                  <a:moveTo>
                    <a:pt x="2473" y="588"/>
                  </a:moveTo>
                  <a:lnTo>
                    <a:pt x="1053" y="1421"/>
                  </a:lnTo>
                  <a:cubicBezTo>
                    <a:pt x="955" y="1470"/>
                    <a:pt x="833" y="1470"/>
                    <a:pt x="759" y="1421"/>
                  </a:cubicBezTo>
                  <a:lnTo>
                    <a:pt x="74" y="1029"/>
                  </a:lnTo>
                  <a:cubicBezTo>
                    <a:pt x="0" y="980"/>
                    <a:pt x="25" y="906"/>
                    <a:pt x="98" y="857"/>
                  </a:cubicBezTo>
                  <a:lnTo>
                    <a:pt x="1543" y="49"/>
                  </a:lnTo>
                  <a:cubicBezTo>
                    <a:pt x="1616" y="0"/>
                    <a:pt x="1739" y="0"/>
                    <a:pt x="1812" y="25"/>
                  </a:cubicBezTo>
                  <a:lnTo>
                    <a:pt x="2498" y="417"/>
                  </a:lnTo>
                  <a:cubicBezTo>
                    <a:pt x="2571" y="466"/>
                    <a:pt x="2547" y="539"/>
                    <a:pt x="2473" y="588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g1d319155aba_0_207"/>
            <p:cNvSpPr/>
            <p:nvPr/>
          </p:nvSpPr>
          <p:spPr>
            <a:xfrm>
              <a:off x="5316300" y="2579850"/>
              <a:ext cx="211850" cy="210000"/>
            </a:xfrm>
            <a:custGeom>
              <a:rect b="b" l="l" r="r" t="t"/>
              <a:pathLst>
                <a:path extrusionOk="0" h="8400" w="8474">
                  <a:moveTo>
                    <a:pt x="6172" y="4824"/>
                  </a:moveTo>
                  <a:lnTo>
                    <a:pt x="1" y="8400"/>
                  </a:lnTo>
                  <a:lnTo>
                    <a:pt x="2180" y="3820"/>
                  </a:lnTo>
                  <a:cubicBezTo>
                    <a:pt x="2254" y="3673"/>
                    <a:pt x="2400" y="3502"/>
                    <a:pt x="2523" y="3429"/>
                  </a:cubicBezTo>
                  <a:lnTo>
                    <a:pt x="8327" y="74"/>
                  </a:lnTo>
                  <a:cubicBezTo>
                    <a:pt x="8449" y="0"/>
                    <a:pt x="8473" y="74"/>
                    <a:pt x="8400" y="22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g1d319155aba_0_207"/>
            <p:cNvSpPr/>
            <p:nvPr/>
          </p:nvSpPr>
          <p:spPr>
            <a:xfrm>
              <a:off x="5242225" y="2684525"/>
              <a:ext cx="88175" cy="62475"/>
            </a:xfrm>
            <a:custGeom>
              <a:rect b="b" l="l" r="r" t="t"/>
              <a:pathLst>
                <a:path extrusionOk="0" h="2499" w="3527">
                  <a:moveTo>
                    <a:pt x="1078" y="1"/>
                  </a:moveTo>
                  <a:cubicBezTo>
                    <a:pt x="1078" y="1"/>
                    <a:pt x="1543" y="197"/>
                    <a:pt x="1935" y="319"/>
                  </a:cubicBezTo>
                  <a:cubicBezTo>
                    <a:pt x="2302" y="441"/>
                    <a:pt x="2743" y="711"/>
                    <a:pt x="2939" y="809"/>
                  </a:cubicBezTo>
                  <a:cubicBezTo>
                    <a:pt x="3135" y="931"/>
                    <a:pt x="2964" y="1029"/>
                    <a:pt x="2694" y="1029"/>
                  </a:cubicBezTo>
                  <a:cubicBezTo>
                    <a:pt x="2425" y="1029"/>
                    <a:pt x="2058" y="882"/>
                    <a:pt x="2058" y="882"/>
                  </a:cubicBezTo>
                  <a:cubicBezTo>
                    <a:pt x="2058" y="882"/>
                    <a:pt x="2670" y="1152"/>
                    <a:pt x="2866" y="1250"/>
                  </a:cubicBezTo>
                  <a:cubicBezTo>
                    <a:pt x="3062" y="1348"/>
                    <a:pt x="3527" y="1690"/>
                    <a:pt x="3527" y="1813"/>
                  </a:cubicBezTo>
                  <a:cubicBezTo>
                    <a:pt x="3502" y="1935"/>
                    <a:pt x="3111" y="1764"/>
                    <a:pt x="3111" y="1764"/>
                  </a:cubicBezTo>
                  <a:cubicBezTo>
                    <a:pt x="3111" y="1764"/>
                    <a:pt x="3306" y="1886"/>
                    <a:pt x="3355" y="2009"/>
                  </a:cubicBezTo>
                  <a:cubicBezTo>
                    <a:pt x="3429" y="2131"/>
                    <a:pt x="3233" y="2205"/>
                    <a:pt x="3037" y="2131"/>
                  </a:cubicBezTo>
                  <a:cubicBezTo>
                    <a:pt x="2841" y="2033"/>
                    <a:pt x="2229" y="1837"/>
                    <a:pt x="2229" y="1837"/>
                  </a:cubicBezTo>
                  <a:cubicBezTo>
                    <a:pt x="2229" y="1837"/>
                    <a:pt x="2866" y="2131"/>
                    <a:pt x="2939" y="2254"/>
                  </a:cubicBezTo>
                  <a:cubicBezTo>
                    <a:pt x="3013" y="2376"/>
                    <a:pt x="2792" y="2449"/>
                    <a:pt x="2547" y="2352"/>
                  </a:cubicBezTo>
                  <a:cubicBezTo>
                    <a:pt x="2302" y="2229"/>
                    <a:pt x="1862" y="2058"/>
                    <a:pt x="1862" y="2058"/>
                  </a:cubicBezTo>
                  <a:cubicBezTo>
                    <a:pt x="1862" y="2058"/>
                    <a:pt x="2302" y="2278"/>
                    <a:pt x="2351" y="2400"/>
                  </a:cubicBezTo>
                  <a:cubicBezTo>
                    <a:pt x="2400" y="2498"/>
                    <a:pt x="2156" y="2498"/>
                    <a:pt x="1911" y="2400"/>
                  </a:cubicBezTo>
                  <a:cubicBezTo>
                    <a:pt x="1666" y="2278"/>
                    <a:pt x="662" y="1715"/>
                    <a:pt x="441" y="1494"/>
                  </a:cubicBezTo>
                  <a:cubicBezTo>
                    <a:pt x="196" y="1274"/>
                    <a:pt x="1" y="784"/>
                    <a:pt x="1" y="784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g1d319155aba_0_207"/>
            <p:cNvSpPr/>
            <p:nvPr/>
          </p:nvSpPr>
          <p:spPr>
            <a:xfrm>
              <a:off x="5129575" y="2410275"/>
              <a:ext cx="143275" cy="295700"/>
            </a:xfrm>
            <a:custGeom>
              <a:rect b="b" l="l" r="r" t="t"/>
              <a:pathLst>
                <a:path extrusionOk="0" h="11828" w="5731">
                  <a:moveTo>
                    <a:pt x="2915" y="906"/>
                  </a:moveTo>
                  <a:cubicBezTo>
                    <a:pt x="3650" y="1249"/>
                    <a:pt x="2866" y="6416"/>
                    <a:pt x="2915" y="7028"/>
                  </a:cubicBezTo>
                  <a:cubicBezTo>
                    <a:pt x="2964" y="7640"/>
                    <a:pt x="5731" y="10824"/>
                    <a:pt x="5731" y="10824"/>
                  </a:cubicBezTo>
                  <a:cubicBezTo>
                    <a:pt x="5315" y="11681"/>
                    <a:pt x="4164" y="11828"/>
                    <a:pt x="4164" y="11828"/>
                  </a:cubicBezTo>
                  <a:cubicBezTo>
                    <a:pt x="4017" y="11607"/>
                    <a:pt x="1886" y="9820"/>
                    <a:pt x="931" y="8032"/>
                  </a:cubicBezTo>
                  <a:cubicBezTo>
                    <a:pt x="1" y="6245"/>
                    <a:pt x="1029" y="0"/>
                    <a:pt x="2915" y="906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g1d319155aba_0_207"/>
            <p:cNvSpPr/>
            <p:nvPr/>
          </p:nvSpPr>
          <p:spPr>
            <a:xfrm>
              <a:off x="3847025" y="2674725"/>
              <a:ext cx="268775" cy="122475"/>
            </a:xfrm>
            <a:custGeom>
              <a:rect b="b" l="l" r="r" t="t"/>
              <a:pathLst>
                <a:path extrusionOk="0" h="4899" w="10751">
                  <a:moveTo>
                    <a:pt x="9600" y="99"/>
                  </a:moveTo>
                  <a:cubicBezTo>
                    <a:pt x="9600" y="99"/>
                    <a:pt x="7004" y="1935"/>
                    <a:pt x="5927" y="2548"/>
                  </a:cubicBezTo>
                  <a:cubicBezTo>
                    <a:pt x="4825" y="3160"/>
                    <a:pt x="833" y="809"/>
                    <a:pt x="833" y="809"/>
                  </a:cubicBezTo>
                  <a:cubicBezTo>
                    <a:pt x="833" y="809"/>
                    <a:pt x="1" y="1078"/>
                    <a:pt x="270" y="1984"/>
                  </a:cubicBezTo>
                  <a:cubicBezTo>
                    <a:pt x="3037" y="3870"/>
                    <a:pt x="5119" y="4898"/>
                    <a:pt x="5927" y="4727"/>
                  </a:cubicBezTo>
                  <a:cubicBezTo>
                    <a:pt x="6759" y="4531"/>
                    <a:pt x="9061" y="3576"/>
                    <a:pt x="9918" y="3135"/>
                  </a:cubicBezTo>
                  <a:cubicBezTo>
                    <a:pt x="10751" y="2670"/>
                    <a:pt x="10751" y="1"/>
                    <a:pt x="9600" y="99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g1d319155aba_0_207"/>
            <p:cNvSpPr/>
            <p:nvPr/>
          </p:nvSpPr>
          <p:spPr>
            <a:xfrm>
              <a:off x="4087625" y="3384275"/>
              <a:ext cx="11650" cy="37975"/>
            </a:xfrm>
            <a:custGeom>
              <a:rect b="b" l="l" r="r" t="t"/>
              <a:pathLst>
                <a:path extrusionOk="0" h="1519" w="466">
                  <a:moveTo>
                    <a:pt x="466" y="25"/>
                  </a:moveTo>
                  <a:cubicBezTo>
                    <a:pt x="392" y="784"/>
                    <a:pt x="343" y="1519"/>
                    <a:pt x="343" y="1519"/>
                  </a:cubicBezTo>
                  <a:lnTo>
                    <a:pt x="172" y="1519"/>
                  </a:lnTo>
                  <a:cubicBezTo>
                    <a:pt x="172" y="1519"/>
                    <a:pt x="172" y="392"/>
                    <a:pt x="0" y="637"/>
                  </a:cubicBezTo>
                  <a:cubicBezTo>
                    <a:pt x="25" y="0"/>
                    <a:pt x="466" y="25"/>
                    <a:pt x="466" y="25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g1d319155aba_0_207"/>
            <p:cNvSpPr/>
            <p:nvPr/>
          </p:nvSpPr>
          <p:spPr>
            <a:xfrm>
              <a:off x="4033750" y="3102050"/>
              <a:ext cx="78375" cy="325700"/>
            </a:xfrm>
            <a:custGeom>
              <a:rect b="b" l="l" r="r" t="t"/>
              <a:pathLst>
                <a:path extrusionOk="0" h="13028" w="3135">
                  <a:moveTo>
                    <a:pt x="294" y="12587"/>
                  </a:moveTo>
                  <a:cubicBezTo>
                    <a:pt x="221" y="12587"/>
                    <a:pt x="98" y="12514"/>
                    <a:pt x="0" y="12367"/>
                  </a:cubicBezTo>
                  <a:cubicBezTo>
                    <a:pt x="172" y="12171"/>
                    <a:pt x="343" y="11975"/>
                    <a:pt x="466" y="11828"/>
                  </a:cubicBezTo>
                  <a:cubicBezTo>
                    <a:pt x="808" y="11314"/>
                    <a:pt x="1396" y="10212"/>
                    <a:pt x="1421" y="9698"/>
                  </a:cubicBezTo>
                  <a:cubicBezTo>
                    <a:pt x="1470" y="9208"/>
                    <a:pt x="1151" y="3967"/>
                    <a:pt x="1078" y="3331"/>
                  </a:cubicBezTo>
                  <a:cubicBezTo>
                    <a:pt x="980" y="2694"/>
                    <a:pt x="735" y="270"/>
                    <a:pt x="759" y="147"/>
                  </a:cubicBezTo>
                  <a:cubicBezTo>
                    <a:pt x="784" y="0"/>
                    <a:pt x="3012" y="1004"/>
                    <a:pt x="3012" y="1004"/>
                  </a:cubicBezTo>
                  <a:cubicBezTo>
                    <a:pt x="2988" y="1200"/>
                    <a:pt x="2694" y="2449"/>
                    <a:pt x="2816" y="3257"/>
                  </a:cubicBezTo>
                  <a:cubicBezTo>
                    <a:pt x="2939" y="4065"/>
                    <a:pt x="3135" y="4580"/>
                    <a:pt x="3012" y="5902"/>
                  </a:cubicBezTo>
                  <a:cubicBezTo>
                    <a:pt x="2914" y="7224"/>
                    <a:pt x="2253" y="9330"/>
                    <a:pt x="2498" y="10334"/>
                  </a:cubicBezTo>
                  <a:cubicBezTo>
                    <a:pt x="2498" y="10359"/>
                    <a:pt x="2498" y="10383"/>
                    <a:pt x="2498" y="10383"/>
                  </a:cubicBezTo>
                  <a:cubicBezTo>
                    <a:pt x="1837" y="11289"/>
                    <a:pt x="1617" y="13028"/>
                    <a:pt x="294" y="12587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g1d319155aba_0_207"/>
            <p:cNvSpPr/>
            <p:nvPr/>
          </p:nvSpPr>
          <p:spPr>
            <a:xfrm>
              <a:off x="4014775" y="3361625"/>
              <a:ext cx="86950" cy="79000"/>
            </a:xfrm>
            <a:custGeom>
              <a:rect b="b" l="l" r="r" t="t"/>
              <a:pathLst>
                <a:path extrusionOk="0" h="3160" w="3478">
                  <a:moveTo>
                    <a:pt x="759" y="1984"/>
                  </a:moveTo>
                  <a:cubicBezTo>
                    <a:pt x="857" y="2131"/>
                    <a:pt x="980" y="2204"/>
                    <a:pt x="1053" y="2204"/>
                  </a:cubicBezTo>
                  <a:cubicBezTo>
                    <a:pt x="2376" y="2645"/>
                    <a:pt x="2596" y="906"/>
                    <a:pt x="3257" y="0"/>
                  </a:cubicBezTo>
                  <a:cubicBezTo>
                    <a:pt x="3478" y="955"/>
                    <a:pt x="3380" y="1078"/>
                    <a:pt x="3208" y="1200"/>
                  </a:cubicBezTo>
                  <a:cubicBezTo>
                    <a:pt x="3037" y="1347"/>
                    <a:pt x="2425" y="2106"/>
                    <a:pt x="2302" y="2620"/>
                  </a:cubicBezTo>
                  <a:cubicBezTo>
                    <a:pt x="2180" y="3159"/>
                    <a:pt x="514" y="3110"/>
                    <a:pt x="221" y="2988"/>
                  </a:cubicBezTo>
                  <a:cubicBezTo>
                    <a:pt x="0" y="2914"/>
                    <a:pt x="392" y="2449"/>
                    <a:pt x="759" y="1984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g1d319155aba_0_207"/>
            <p:cNvSpPr/>
            <p:nvPr/>
          </p:nvSpPr>
          <p:spPr>
            <a:xfrm>
              <a:off x="4132925" y="3105725"/>
              <a:ext cx="72250" cy="382650"/>
            </a:xfrm>
            <a:custGeom>
              <a:rect b="b" l="l" r="r" t="t"/>
              <a:pathLst>
                <a:path extrusionOk="0" h="15306" w="2890">
                  <a:moveTo>
                    <a:pt x="931" y="5363"/>
                  </a:moveTo>
                  <a:cubicBezTo>
                    <a:pt x="980" y="5951"/>
                    <a:pt x="1323" y="10457"/>
                    <a:pt x="1274" y="11191"/>
                  </a:cubicBezTo>
                  <a:cubicBezTo>
                    <a:pt x="1249" y="11657"/>
                    <a:pt x="1029" y="12367"/>
                    <a:pt x="882" y="12954"/>
                  </a:cubicBezTo>
                  <a:cubicBezTo>
                    <a:pt x="809" y="13322"/>
                    <a:pt x="760" y="13640"/>
                    <a:pt x="809" y="13787"/>
                  </a:cubicBezTo>
                  <a:cubicBezTo>
                    <a:pt x="931" y="14179"/>
                    <a:pt x="931" y="15305"/>
                    <a:pt x="1568" y="15060"/>
                  </a:cubicBezTo>
                  <a:cubicBezTo>
                    <a:pt x="2180" y="14791"/>
                    <a:pt x="2596" y="14007"/>
                    <a:pt x="2474" y="13126"/>
                  </a:cubicBezTo>
                  <a:cubicBezTo>
                    <a:pt x="2351" y="12220"/>
                    <a:pt x="2498" y="11803"/>
                    <a:pt x="2449" y="11289"/>
                  </a:cubicBezTo>
                  <a:cubicBezTo>
                    <a:pt x="2425" y="10751"/>
                    <a:pt x="2768" y="7469"/>
                    <a:pt x="2841" y="6294"/>
                  </a:cubicBezTo>
                  <a:cubicBezTo>
                    <a:pt x="2890" y="5143"/>
                    <a:pt x="2498" y="4580"/>
                    <a:pt x="2474" y="3796"/>
                  </a:cubicBezTo>
                  <a:cubicBezTo>
                    <a:pt x="2449" y="3012"/>
                    <a:pt x="2670" y="1396"/>
                    <a:pt x="2670" y="1396"/>
                  </a:cubicBezTo>
                  <a:cubicBezTo>
                    <a:pt x="2670" y="1396"/>
                    <a:pt x="0" y="0"/>
                    <a:pt x="221" y="1690"/>
                  </a:cubicBezTo>
                  <a:cubicBezTo>
                    <a:pt x="441" y="3380"/>
                    <a:pt x="857" y="4775"/>
                    <a:pt x="931" y="5363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g1d319155aba_0_207"/>
            <p:cNvSpPr/>
            <p:nvPr/>
          </p:nvSpPr>
          <p:spPr>
            <a:xfrm>
              <a:off x="4038650" y="2894525"/>
              <a:ext cx="195925" cy="277350"/>
            </a:xfrm>
            <a:custGeom>
              <a:rect b="b" l="l" r="r" t="t"/>
              <a:pathLst>
                <a:path extrusionOk="0" h="11094" w="7837">
                  <a:moveTo>
                    <a:pt x="7469" y="906"/>
                  </a:moveTo>
                  <a:cubicBezTo>
                    <a:pt x="7836" y="2571"/>
                    <a:pt x="6955" y="3673"/>
                    <a:pt x="6808" y="4041"/>
                  </a:cubicBezTo>
                  <a:cubicBezTo>
                    <a:pt x="6636" y="4408"/>
                    <a:pt x="7151" y="9134"/>
                    <a:pt x="7151" y="9134"/>
                  </a:cubicBezTo>
                  <a:cubicBezTo>
                    <a:pt x="5730" y="11093"/>
                    <a:pt x="808" y="9869"/>
                    <a:pt x="0" y="8644"/>
                  </a:cubicBezTo>
                  <a:cubicBezTo>
                    <a:pt x="123" y="5755"/>
                    <a:pt x="392" y="1004"/>
                    <a:pt x="368" y="490"/>
                  </a:cubicBezTo>
                  <a:cubicBezTo>
                    <a:pt x="343" y="0"/>
                    <a:pt x="7469" y="906"/>
                    <a:pt x="7469" y="906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g1d319155aba_0_207"/>
            <p:cNvSpPr/>
            <p:nvPr/>
          </p:nvSpPr>
          <p:spPr>
            <a:xfrm>
              <a:off x="4150075" y="3429575"/>
              <a:ext cx="47775" cy="58800"/>
            </a:xfrm>
            <a:custGeom>
              <a:rect b="b" l="l" r="r" t="t"/>
              <a:pathLst>
                <a:path extrusionOk="0" h="2352" w="1911">
                  <a:moveTo>
                    <a:pt x="0" y="882"/>
                  </a:moveTo>
                  <a:cubicBezTo>
                    <a:pt x="49" y="1641"/>
                    <a:pt x="245" y="2351"/>
                    <a:pt x="882" y="2106"/>
                  </a:cubicBezTo>
                  <a:cubicBezTo>
                    <a:pt x="1494" y="1837"/>
                    <a:pt x="1910" y="1053"/>
                    <a:pt x="1788" y="172"/>
                  </a:cubicBezTo>
                  <a:cubicBezTo>
                    <a:pt x="1445" y="1127"/>
                    <a:pt x="171" y="1102"/>
                    <a:pt x="196" y="0"/>
                  </a:cubicBezTo>
                  <a:cubicBezTo>
                    <a:pt x="123" y="368"/>
                    <a:pt x="0" y="711"/>
                    <a:pt x="0" y="882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g1d319155aba_0_207"/>
            <p:cNvSpPr/>
            <p:nvPr/>
          </p:nvSpPr>
          <p:spPr>
            <a:xfrm>
              <a:off x="4076600" y="2526575"/>
              <a:ext cx="62475" cy="126750"/>
            </a:xfrm>
            <a:custGeom>
              <a:rect b="b" l="l" r="r" t="t"/>
              <a:pathLst>
                <a:path extrusionOk="0" h="5070" w="2499">
                  <a:moveTo>
                    <a:pt x="1151" y="1"/>
                  </a:moveTo>
                  <a:cubicBezTo>
                    <a:pt x="294" y="809"/>
                    <a:pt x="25" y="1519"/>
                    <a:pt x="147" y="2303"/>
                  </a:cubicBezTo>
                  <a:cubicBezTo>
                    <a:pt x="270" y="3086"/>
                    <a:pt x="392" y="4090"/>
                    <a:pt x="1" y="4409"/>
                  </a:cubicBezTo>
                  <a:cubicBezTo>
                    <a:pt x="858" y="5070"/>
                    <a:pt x="2498" y="4090"/>
                    <a:pt x="2474" y="3919"/>
                  </a:cubicBezTo>
                  <a:cubicBezTo>
                    <a:pt x="2425" y="3747"/>
                    <a:pt x="1543" y="1201"/>
                    <a:pt x="1470" y="1176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g1d319155aba_0_207"/>
            <p:cNvSpPr/>
            <p:nvPr/>
          </p:nvSpPr>
          <p:spPr>
            <a:xfrm>
              <a:off x="4038650" y="2655150"/>
              <a:ext cx="232650" cy="347125"/>
            </a:xfrm>
            <a:custGeom>
              <a:rect b="b" l="l" r="r" t="t"/>
              <a:pathLst>
                <a:path extrusionOk="0" h="13885" w="9306">
                  <a:moveTo>
                    <a:pt x="1935" y="857"/>
                  </a:moveTo>
                  <a:cubicBezTo>
                    <a:pt x="3747" y="0"/>
                    <a:pt x="6881" y="515"/>
                    <a:pt x="8081" y="1763"/>
                  </a:cubicBezTo>
                  <a:cubicBezTo>
                    <a:pt x="9306" y="3012"/>
                    <a:pt x="6759" y="5314"/>
                    <a:pt x="6318" y="6661"/>
                  </a:cubicBezTo>
                  <a:cubicBezTo>
                    <a:pt x="5902" y="7983"/>
                    <a:pt x="8816" y="11730"/>
                    <a:pt x="7861" y="12881"/>
                  </a:cubicBezTo>
                  <a:cubicBezTo>
                    <a:pt x="5975" y="13885"/>
                    <a:pt x="515" y="13199"/>
                    <a:pt x="0" y="11681"/>
                  </a:cubicBezTo>
                  <a:cubicBezTo>
                    <a:pt x="25" y="9453"/>
                    <a:pt x="1445" y="7494"/>
                    <a:pt x="1102" y="6563"/>
                  </a:cubicBezTo>
                  <a:cubicBezTo>
                    <a:pt x="1102" y="5975"/>
                    <a:pt x="172" y="4016"/>
                    <a:pt x="539" y="3282"/>
                  </a:cubicBezTo>
                  <a:cubicBezTo>
                    <a:pt x="1298" y="1739"/>
                    <a:pt x="1127" y="1323"/>
                    <a:pt x="1935" y="857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g1d319155aba_0_207"/>
            <p:cNvSpPr/>
            <p:nvPr/>
          </p:nvSpPr>
          <p:spPr>
            <a:xfrm>
              <a:off x="4086400" y="2518000"/>
              <a:ext cx="102250" cy="146975"/>
            </a:xfrm>
            <a:custGeom>
              <a:rect b="b" l="l" r="r" t="t"/>
              <a:pathLst>
                <a:path extrusionOk="0" h="5879" w="4090">
                  <a:moveTo>
                    <a:pt x="245" y="1421"/>
                  </a:moveTo>
                  <a:cubicBezTo>
                    <a:pt x="245" y="1421"/>
                    <a:pt x="0" y="2303"/>
                    <a:pt x="98" y="2964"/>
                  </a:cubicBezTo>
                  <a:cubicBezTo>
                    <a:pt x="172" y="3650"/>
                    <a:pt x="245" y="4997"/>
                    <a:pt x="857" y="5437"/>
                  </a:cubicBezTo>
                  <a:cubicBezTo>
                    <a:pt x="1445" y="5878"/>
                    <a:pt x="2302" y="5364"/>
                    <a:pt x="2890" y="4874"/>
                  </a:cubicBezTo>
                  <a:cubicBezTo>
                    <a:pt x="3453" y="4409"/>
                    <a:pt x="4065" y="3503"/>
                    <a:pt x="4065" y="2425"/>
                  </a:cubicBezTo>
                  <a:cubicBezTo>
                    <a:pt x="4090" y="1348"/>
                    <a:pt x="3674" y="1"/>
                    <a:pt x="2106" y="74"/>
                  </a:cubicBezTo>
                  <a:cubicBezTo>
                    <a:pt x="539" y="148"/>
                    <a:pt x="245" y="1421"/>
                    <a:pt x="245" y="142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g1d319155aba_0_207"/>
            <p:cNvSpPr/>
            <p:nvPr/>
          </p:nvSpPr>
          <p:spPr>
            <a:xfrm>
              <a:off x="4112100" y="2630650"/>
              <a:ext cx="52675" cy="92475"/>
            </a:xfrm>
            <a:custGeom>
              <a:rect b="b" l="l" r="r" t="t"/>
              <a:pathLst>
                <a:path extrusionOk="0" h="3699" w="2107">
                  <a:moveTo>
                    <a:pt x="1862" y="1"/>
                  </a:moveTo>
                  <a:cubicBezTo>
                    <a:pt x="1862" y="1"/>
                    <a:pt x="1764" y="1397"/>
                    <a:pt x="2082" y="1911"/>
                  </a:cubicBezTo>
                  <a:cubicBezTo>
                    <a:pt x="2107" y="2254"/>
                    <a:pt x="1274" y="3698"/>
                    <a:pt x="466" y="3454"/>
                  </a:cubicBezTo>
                  <a:cubicBezTo>
                    <a:pt x="1" y="3307"/>
                    <a:pt x="50" y="2645"/>
                    <a:pt x="50" y="2645"/>
                  </a:cubicBezTo>
                  <a:cubicBezTo>
                    <a:pt x="99" y="2131"/>
                    <a:pt x="50" y="907"/>
                    <a:pt x="50" y="907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g1d319155aba_0_207"/>
            <p:cNvSpPr/>
            <p:nvPr/>
          </p:nvSpPr>
          <p:spPr>
            <a:xfrm>
              <a:off x="4128025" y="2507000"/>
              <a:ext cx="91250" cy="162850"/>
            </a:xfrm>
            <a:custGeom>
              <a:rect b="b" l="l" r="r" t="t"/>
              <a:pathLst>
                <a:path extrusionOk="0" h="6514" w="3650">
                  <a:moveTo>
                    <a:pt x="1" y="1910"/>
                  </a:moveTo>
                  <a:cubicBezTo>
                    <a:pt x="319" y="3012"/>
                    <a:pt x="1298" y="3282"/>
                    <a:pt x="1298" y="3282"/>
                  </a:cubicBezTo>
                  <a:cubicBezTo>
                    <a:pt x="1470" y="4751"/>
                    <a:pt x="1127" y="5804"/>
                    <a:pt x="637" y="6049"/>
                  </a:cubicBezTo>
                  <a:cubicBezTo>
                    <a:pt x="1935" y="6514"/>
                    <a:pt x="2670" y="6147"/>
                    <a:pt x="3037" y="5461"/>
                  </a:cubicBezTo>
                  <a:cubicBezTo>
                    <a:pt x="3380" y="4751"/>
                    <a:pt x="3649" y="1788"/>
                    <a:pt x="2204" y="906"/>
                  </a:cubicBezTo>
                  <a:cubicBezTo>
                    <a:pt x="760" y="0"/>
                    <a:pt x="1" y="1910"/>
                    <a:pt x="1" y="1910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g1d319155aba_0_207"/>
            <p:cNvSpPr/>
            <p:nvPr/>
          </p:nvSpPr>
          <p:spPr>
            <a:xfrm>
              <a:off x="4088225" y="2505150"/>
              <a:ext cx="75950" cy="65525"/>
            </a:xfrm>
            <a:custGeom>
              <a:rect b="b" l="l" r="r" t="t"/>
              <a:pathLst>
                <a:path extrusionOk="0" h="2621" w="3038">
                  <a:moveTo>
                    <a:pt x="1593" y="1984"/>
                  </a:moveTo>
                  <a:cubicBezTo>
                    <a:pt x="1152" y="2596"/>
                    <a:pt x="148" y="2621"/>
                    <a:pt x="1" y="2596"/>
                  </a:cubicBezTo>
                  <a:cubicBezTo>
                    <a:pt x="25" y="246"/>
                    <a:pt x="2303" y="1"/>
                    <a:pt x="3037" y="833"/>
                  </a:cubicBezTo>
                  <a:cubicBezTo>
                    <a:pt x="2425" y="2009"/>
                    <a:pt x="1593" y="1984"/>
                    <a:pt x="1593" y="1984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g1d319155aba_0_207"/>
            <p:cNvSpPr/>
            <p:nvPr/>
          </p:nvSpPr>
          <p:spPr>
            <a:xfrm>
              <a:off x="4087000" y="2703500"/>
              <a:ext cx="96150" cy="181850"/>
            </a:xfrm>
            <a:custGeom>
              <a:rect b="b" l="l" r="r" t="t"/>
              <a:pathLst>
                <a:path extrusionOk="0" h="7274" w="3846">
                  <a:moveTo>
                    <a:pt x="3405" y="4972"/>
                  </a:moveTo>
                  <a:cubicBezTo>
                    <a:pt x="3331" y="4923"/>
                    <a:pt x="3845" y="735"/>
                    <a:pt x="3845" y="735"/>
                  </a:cubicBezTo>
                  <a:lnTo>
                    <a:pt x="172" y="1"/>
                  </a:lnTo>
                  <a:lnTo>
                    <a:pt x="1" y="6490"/>
                  </a:lnTo>
                  <a:lnTo>
                    <a:pt x="3356" y="7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g1d319155aba_0_207"/>
            <p:cNvSpPr/>
            <p:nvPr/>
          </p:nvSpPr>
          <p:spPr>
            <a:xfrm>
              <a:off x="4065575" y="2759225"/>
              <a:ext cx="57575" cy="77150"/>
            </a:xfrm>
            <a:custGeom>
              <a:rect b="b" l="l" r="r" t="t"/>
              <a:pathLst>
                <a:path extrusionOk="0" h="3086" w="2303">
                  <a:moveTo>
                    <a:pt x="2303" y="1665"/>
                  </a:moveTo>
                  <a:cubicBezTo>
                    <a:pt x="2303" y="1665"/>
                    <a:pt x="1127" y="514"/>
                    <a:pt x="858" y="270"/>
                  </a:cubicBezTo>
                  <a:cubicBezTo>
                    <a:pt x="613" y="0"/>
                    <a:pt x="613" y="343"/>
                    <a:pt x="931" y="955"/>
                  </a:cubicBezTo>
                  <a:cubicBezTo>
                    <a:pt x="417" y="1078"/>
                    <a:pt x="74" y="1812"/>
                    <a:pt x="25" y="2057"/>
                  </a:cubicBezTo>
                  <a:cubicBezTo>
                    <a:pt x="1" y="2302"/>
                    <a:pt x="662" y="2939"/>
                    <a:pt x="858" y="3012"/>
                  </a:cubicBezTo>
                  <a:cubicBezTo>
                    <a:pt x="1054" y="3086"/>
                    <a:pt x="1837" y="3012"/>
                    <a:pt x="1837" y="3012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g1d319155aba_0_207"/>
            <p:cNvSpPr/>
            <p:nvPr/>
          </p:nvSpPr>
          <p:spPr>
            <a:xfrm>
              <a:off x="4097425" y="2693100"/>
              <a:ext cx="162250" cy="206325"/>
            </a:xfrm>
            <a:custGeom>
              <a:rect b="b" l="l" r="r" t="t"/>
              <a:pathLst>
                <a:path extrusionOk="0" h="8253" w="6490">
                  <a:moveTo>
                    <a:pt x="5143" y="49"/>
                  </a:moveTo>
                  <a:cubicBezTo>
                    <a:pt x="4139" y="123"/>
                    <a:pt x="3967" y="5559"/>
                    <a:pt x="3967" y="5559"/>
                  </a:cubicBezTo>
                  <a:cubicBezTo>
                    <a:pt x="3967" y="5559"/>
                    <a:pt x="1225" y="4286"/>
                    <a:pt x="1029" y="4310"/>
                  </a:cubicBezTo>
                  <a:cubicBezTo>
                    <a:pt x="0" y="4531"/>
                    <a:pt x="563" y="5657"/>
                    <a:pt x="563" y="5657"/>
                  </a:cubicBezTo>
                  <a:cubicBezTo>
                    <a:pt x="2718" y="7298"/>
                    <a:pt x="3600" y="8253"/>
                    <a:pt x="4653" y="8033"/>
                  </a:cubicBezTo>
                  <a:cubicBezTo>
                    <a:pt x="5706" y="7837"/>
                    <a:pt x="6489" y="4065"/>
                    <a:pt x="6465" y="2376"/>
                  </a:cubicBezTo>
                  <a:cubicBezTo>
                    <a:pt x="6416" y="662"/>
                    <a:pt x="5779" y="1"/>
                    <a:pt x="5143" y="49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g1d319155aba_0_207"/>
            <p:cNvSpPr/>
            <p:nvPr/>
          </p:nvSpPr>
          <p:spPr>
            <a:xfrm>
              <a:off x="3786425" y="2656975"/>
              <a:ext cx="83275" cy="64300"/>
            </a:xfrm>
            <a:custGeom>
              <a:rect b="b" l="l" r="r" t="t"/>
              <a:pathLst>
                <a:path extrusionOk="0" h="2572" w="3331">
                  <a:moveTo>
                    <a:pt x="3306" y="1813"/>
                  </a:moveTo>
                  <a:cubicBezTo>
                    <a:pt x="3233" y="1788"/>
                    <a:pt x="2914" y="1201"/>
                    <a:pt x="2743" y="1054"/>
                  </a:cubicBezTo>
                  <a:cubicBezTo>
                    <a:pt x="2596" y="931"/>
                    <a:pt x="1984" y="564"/>
                    <a:pt x="1812" y="295"/>
                  </a:cubicBezTo>
                  <a:cubicBezTo>
                    <a:pt x="1641" y="1"/>
                    <a:pt x="1616" y="686"/>
                    <a:pt x="1812" y="833"/>
                  </a:cubicBezTo>
                  <a:cubicBezTo>
                    <a:pt x="2008" y="980"/>
                    <a:pt x="2155" y="1127"/>
                    <a:pt x="2155" y="1127"/>
                  </a:cubicBezTo>
                  <a:cubicBezTo>
                    <a:pt x="2155" y="1127"/>
                    <a:pt x="1102" y="490"/>
                    <a:pt x="808" y="442"/>
                  </a:cubicBezTo>
                  <a:cubicBezTo>
                    <a:pt x="514" y="368"/>
                    <a:pt x="123" y="246"/>
                    <a:pt x="74" y="442"/>
                  </a:cubicBezTo>
                  <a:cubicBezTo>
                    <a:pt x="0" y="613"/>
                    <a:pt x="196" y="1446"/>
                    <a:pt x="368" y="1641"/>
                  </a:cubicBezTo>
                  <a:cubicBezTo>
                    <a:pt x="539" y="1813"/>
                    <a:pt x="882" y="2033"/>
                    <a:pt x="1372" y="2278"/>
                  </a:cubicBezTo>
                  <a:cubicBezTo>
                    <a:pt x="1837" y="2498"/>
                    <a:pt x="2939" y="2572"/>
                    <a:pt x="2939" y="2572"/>
                  </a:cubicBezTo>
                  <a:cubicBezTo>
                    <a:pt x="3208" y="2376"/>
                    <a:pt x="3331" y="2131"/>
                    <a:pt x="3306" y="1813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g1d319155aba_0_207"/>
            <p:cNvSpPr/>
            <p:nvPr/>
          </p:nvSpPr>
          <p:spPr>
            <a:xfrm>
              <a:off x="5275275" y="3360400"/>
              <a:ext cx="122475" cy="745050"/>
            </a:xfrm>
            <a:custGeom>
              <a:rect b="b" l="l" r="r" t="t"/>
              <a:pathLst>
                <a:path extrusionOk="0" h="29802" w="4899">
                  <a:moveTo>
                    <a:pt x="1" y="29802"/>
                  </a:moveTo>
                  <a:lnTo>
                    <a:pt x="4899" y="26961"/>
                  </a:lnTo>
                  <a:lnTo>
                    <a:pt x="4899" y="0"/>
                  </a:lnTo>
                  <a:lnTo>
                    <a:pt x="1" y="2816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g1d319155aba_0_207"/>
            <p:cNvSpPr/>
            <p:nvPr/>
          </p:nvSpPr>
          <p:spPr>
            <a:xfrm>
              <a:off x="5082450" y="3812800"/>
              <a:ext cx="122450" cy="404075"/>
            </a:xfrm>
            <a:custGeom>
              <a:rect b="b" l="l" r="r" t="t"/>
              <a:pathLst>
                <a:path extrusionOk="0" h="16163" w="4898">
                  <a:moveTo>
                    <a:pt x="0" y="16163"/>
                  </a:moveTo>
                  <a:lnTo>
                    <a:pt x="4898" y="13322"/>
                  </a:lnTo>
                  <a:lnTo>
                    <a:pt x="4898" y="1"/>
                  </a:lnTo>
                  <a:lnTo>
                    <a:pt x="0" y="2841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g1d319155aba_0_207"/>
            <p:cNvSpPr/>
            <p:nvPr/>
          </p:nvSpPr>
          <p:spPr>
            <a:xfrm>
              <a:off x="4889600" y="3798125"/>
              <a:ext cx="122475" cy="529575"/>
            </a:xfrm>
            <a:custGeom>
              <a:rect b="b" l="l" r="r" t="t"/>
              <a:pathLst>
                <a:path extrusionOk="0" h="21183" w="4899">
                  <a:moveTo>
                    <a:pt x="1" y="21182"/>
                  </a:moveTo>
                  <a:lnTo>
                    <a:pt x="4898" y="18366"/>
                  </a:lnTo>
                  <a:lnTo>
                    <a:pt x="4898" y="0"/>
                  </a:lnTo>
                  <a:lnTo>
                    <a:pt x="1" y="284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g1d319155aba_0_207"/>
            <p:cNvSpPr/>
            <p:nvPr/>
          </p:nvSpPr>
          <p:spPr>
            <a:xfrm>
              <a:off x="5400175" y="3423600"/>
              <a:ext cx="52675" cy="92925"/>
            </a:xfrm>
            <a:custGeom>
              <a:rect b="b" l="l" r="r" t="t"/>
              <a:pathLst>
                <a:path extrusionOk="0" h="3717" w="2107">
                  <a:moveTo>
                    <a:pt x="935" y="0"/>
                  </a:moveTo>
                  <a:cubicBezTo>
                    <a:pt x="718" y="0"/>
                    <a:pt x="1087" y="1393"/>
                    <a:pt x="1004" y="1537"/>
                  </a:cubicBezTo>
                  <a:cubicBezTo>
                    <a:pt x="417" y="1782"/>
                    <a:pt x="0" y="2541"/>
                    <a:pt x="343" y="3129"/>
                  </a:cubicBezTo>
                  <a:cubicBezTo>
                    <a:pt x="711" y="3717"/>
                    <a:pt x="1151" y="3717"/>
                    <a:pt x="1151" y="3717"/>
                  </a:cubicBezTo>
                  <a:lnTo>
                    <a:pt x="2106" y="3472"/>
                  </a:lnTo>
                  <a:cubicBezTo>
                    <a:pt x="2106" y="3472"/>
                    <a:pt x="1715" y="876"/>
                    <a:pt x="1127" y="166"/>
                  </a:cubicBezTo>
                  <a:cubicBezTo>
                    <a:pt x="1038" y="50"/>
                    <a:pt x="976" y="0"/>
                    <a:pt x="935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g1d319155aba_0_207"/>
            <p:cNvSpPr/>
            <p:nvPr/>
          </p:nvSpPr>
          <p:spPr>
            <a:xfrm>
              <a:off x="5417925" y="3503600"/>
              <a:ext cx="213650" cy="258200"/>
            </a:xfrm>
            <a:custGeom>
              <a:rect b="b" l="l" r="r" t="t"/>
              <a:pathLst>
                <a:path extrusionOk="0" h="10328" w="8546">
                  <a:moveTo>
                    <a:pt x="1263" y="0"/>
                  </a:moveTo>
                  <a:cubicBezTo>
                    <a:pt x="589" y="0"/>
                    <a:pt x="1" y="517"/>
                    <a:pt x="1" y="517"/>
                  </a:cubicBezTo>
                  <a:cubicBezTo>
                    <a:pt x="441" y="4533"/>
                    <a:pt x="466" y="6565"/>
                    <a:pt x="833" y="7373"/>
                  </a:cubicBezTo>
                  <a:cubicBezTo>
                    <a:pt x="1225" y="8181"/>
                    <a:pt x="4923" y="9822"/>
                    <a:pt x="5927" y="10238"/>
                  </a:cubicBezTo>
                  <a:cubicBezTo>
                    <a:pt x="6067" y="10298"/>
                    <a:pt x="6221" y="10327"/>
                    <a:pt x="6380" y="10327"/>
                  </a:cubicBezTo>
                  <a:cubicBezTo>
                    <a:pt x="7383" y="10327"/>
                    <a:pt x="8546" y="9176"/>
                    <a:pt x="7298" y="7569"/>
                  </a:cubicBezTo>
                  <a:cubicBezTo>
                    <a:pt x="3355" y="6173"/>
                    <a:pt x="2792" y="5806"/>
                    <a:pt x="2792" y="5806"/>
                  </a:cubicBezTo>
                  <a:cubicBezTo>
                    <a:pt x="2792" y="5806"/>
                    <a:pt x="1739" y="908"/>
                    <a:pt x="1617" y="51"/>
                  </a:cubicBezTo>
                  <a:cubicBezTo>
                    <a:pt x="1498" y="15"/>
                    <a:pt x="1379" y="0"/>
                    <a:pt x="1263" y="0"/>
                  </a:cubicBezTo>
                  <a:close/>
                </a:path>
              </a:pathLst>
            </a:custGeom>
            <a:solidFill>
              <a:srgbClr val="4646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g1d319155aba_0_207"/>
            <p:cNvSpPr/>
            <p:nvPr/>
          </p:nvSpPr>
          <p:spPr>
            <a:xfrm>
              <a:off x="5469975" y="3544675"/>
              <a:ext cx="134700" cy="158575"/>
            </a:xfrm>
            <a:custGeom>
              <a:rect b="b" l="l" r="r" t="t"/>
              <a:pathLst>
                <a:path extrusionOk="0" h="6343" w="5388">
                  <a:moveTo>
                    <a:pt x="1616" y="1053"/>
                  </a:moveTo>
                  <a:cubicBezTo>
                    <a:pt x="784" y="1445"/>
                    <a:pt x="0" y="4261"/>
                    <a:pt x="465" y="5265"/>
                  </a:cubicBezTo>
                  <a:cubicBezTo>
                    <a:pt x="931" y="6269"/>
                    <a:pt x="1665" y="6342"/>
                    <a:pt x="2596" y="6098"/>
                  </a:cubicBezTo>
                  <a:cubicBezTo>
                    <a:pt x="3526" y="5853"/>
                    <a:pt x="4579" y="4628"/>
                    <a:pt x="4922" y="3477"/>
                  </a:cubicBezTo>
                  <a:cubicBezTo>
                    <a:pt x="5387" y="1935"/>
                    <a:pt x="4041" y="0"/>
                    <a:pt x="1616" y="1053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g1d319155aba_0_207"/>
            <p:cNvSpPr/>
            <p:nvPr/>
          </p:nvSpPr>
          <p:spPr>
            <a:xfrm>
              <a:off x="5366500" y="4400525"/>
              <a:ext cx="119400" cy="36125"/>
            </a:xfrm>
            <a:custGeom>
              <a:rect b="b" l="l" r="r" t="t"/>
              <a:pathLst>
                <a:path extrusionOk="0" h="1445" w="4776">
                  <a:moveTo>
                    <a:pt x="4776" y="955"/>
                  </a:moveTo>
                  <a:lnTo>
                    <a:pt x="4776" y="1176"/>
                  </a:lnTo>
                  <a:cubicBezTo>
                    <a:pt x="4335" y="1445"/>
                    <a:pt x="3331" y="1298"/>
                    <a:pt x="3062" y="1176"/>
                  </a:cubicBezTo>
                  <a:cubicBezTo>
                    <a:pt x="2890" y="931"/>
                    <a:pt x="2425" y="1004"/>
                    <a:pt x="2156" y="1102"/>
                  </a:cubicBezTo>
                  <a:cubicBezTo>
                    <a:pt x="1152" y="1176"/>
                    <a:pt x="809" y="1029"/>
                    <a:pt x="466" y="784"/>
                  </a:cubicBezTo>
                  <a:cubicBezTo>
                    <a:pt x="295" y="661"/>
                    <a:pt x="1" y="343"/>
                    <a:pt x="25" y="0"/>
                  </a:cubicBezTo>
                  <a:cubicBezTo>
                    <a:pt x="1225" y="270"/>
                    <a:pt x="4776" y="955"/>
                    <a:pt x="4776" y="95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g1d319155aba_0_207"/>
            <p:cNvSpPr/>
            <p:nvPr/>
          </p:nvSpPr>
          <p:spPr>
            <a:xfrm>
              <a:off x="5364050" y="4381550"/>
              <a:ext cx="127975" cy="49600"/>
            </a:xfrm>
            <a:custGeom>
              <a:rect b="b" l="l" r="r" t="t"/>
              <a:pathLst>
                <a:path extrusionOk="0" h="1984" w="5119">
                  <a:moveTo>
                    <a:pt x="3160" y="0"/>
                  </a:moveTo>
                  <a:cubicBezTo>
                    <a:pt x="3160" y="0"/>
                    <a:pt x="2058" y="294"/>
                    <a:pt x="1421" y="392"/>
                  </a:cubicBezTo>
                  <a:cubicBezTo>
                    <a:pt x="784" y="490"/>
                    <a:pt x="319" y="367"/>
                    <a:pt x="172" y="612"/>
                  </a:cubicBezTo>
                  <a:cubicBezTo>
                    <a:pt x="1" y="833"/>
                    <a:pt x="344" y="1445"/>
                    <a:pt x="907" y="1641"/>
                  </a:cubicBezTo>
                  <a:cubicBezTo>
                    <a:pt x="1494" y="1837"/>
                    <a:pt x="2645" y="1616"/>
                    <a:pt x="3086" y="1690"/>
                  </a:cubicBezTo>
                  <a:cubicBezTo>
                    <a:pt x="3502" y="1788"/>
                    <a:pt x="4604" y="1984"/>
                    <a:pt x="4874" y="1714"/>
                  </a:cubicBezTo>
                  <a:cubicBezTo>
                    <a:pt x="5119" y="1445"/>
                    <a:pt x="4874" y="147"/>
                    <a:pt x="4874" y="147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g1d319155aba_0_207"/>
            <p:cNvSpPr/>
            <p:nvPr/>
          </p:nvSpPr>
          <p:spPr>
            <a:xfrm>
              <a:off x="5505475" y="4284200"/>
              <a:ext cx="90625" cy="80825"/>
            </a:xfrm>
            <a:custGeom>
              <a:rect b="b" l="l" r="r" t="t"/>
              <a:pathLst>
                <a:path extrusionOk="0" h="3233" w="3625">
                  <a:moveTo>
                    <a:pt x="3551" y="2449"/>
                  </a:moveTo>
                  <a:lnTo>
                    <a:pt x="1617" y="270"/>
                  </a:lnTo>
                  <a:cubicBezTo>
                    <a:pt x="833" y="25"/>
                    <a:pt x="0" y="0"/>
                    <a:pt x="98" y="711"/>
                  </a:cubicBezTo>
                  <a:cubicBezTo>
                    <a:pt x="196" y="1347"/>
                    <a:pt x="1225" y="1617"/>
                    <a:pt x="1910" y="2253"/>
                  </a:cubicBezTo>
                  <a:lnTo>
                    <a:pt x="2572" y="2817"/>
                  </a:lnTo>
                  <a:cubicBezTo>
                    <a:pt x="3012" y="3233"/>
                    <a:pt x="3625" y="2866"/>
                    <a:pt x="3551" y="2449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g1d319155aba_0_207"/>
            <p:cNvSpPr/>
            <p:nvPr/>
          </p:nvSpPr>
          <p:spPr>
            <a:xfrm>
              <a:off x="5493850" y="3660375"/>
              <a:ext cx="66750" cy="45325"/>
            </a:xfrm>
            <a:custGeom>
              <a:rect b="b" l="l" r="r" t="t"/>
              <a:pathLst>
                <a:path extrusionOk="0" h="1813" w="2670">
                  <a:moveTo>
                    <a:pt x="2180" y="0"/>
                  </a:moveTo>
                  <a:cubicBezTo>
                    <a:pt x="2106" y="74"/>
                    <a:pt x="2008" y="147"/>
                    <a:pt x="1935" y="221"/>
                  </a:cubicBezTo>
                  <a:cubicBezTo>
                    <a:pt x="1420" y="588"/>
                    <a:pt x="931" y="833"/>
                    <a:pt x="318" y="1004"/>
                  </a:cubicBezTo>
                  <a:cubicBezTo>
                    <a:pt x="221" y="1029"/>
                    <a:pt x="123" y="1053"/>
                    <a:pt x="0" y="1078"/>
                  </a:cubicBezTo>
                  <a:lnTo>
                    <a:pt x="49" y="1641"/>
                  </a:lnTo>
                  <a:cubicBezTo>
                    <a:pt x="710" y="1812"/>
                    <a:pt x="1347" y="1543"/>
                    <a:pt x="1812" y="1396"/>
                  </a:cubicBezTo>
                  <a:cubicBezTo>
                    <a:pt x="2155" y="1323"/>
                    <a:pt x="2669" y="1225"/>
                    <a:pt x="2669" y="882"/>
                  </a:cubicBezTo>
                  <a:lnTo>
                    <a:pt x="2180" y="0"/>
                  </a:ln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g1d319155aba_0_207"/>
            <p:cNvSpPr/>
            <p:nvPr/>
          </p:nvSpPr>
          <p:spPr>
            <a:xfrm>
              <a:off x="5507925" y="4301950"/>
              <a:ext cx="89400" cy="69825"/>
            </a:xfrm>
            <a:custGeom>
              <a:rect b="b" l="l" r="r" t="t"/>
              <a:pathLst>
                <a:path extrusionOk="0" h="2793" w="3576">
                  <a:moveTo>
                    <a:pt x="2474" y="2107"/>
                  </a:moveTo>
                  <a:lnTo>
                    <a:pt x="1812" y="1543"/>
                  </a:lnTo>
                  <a:cubicBezTo>
                    <a:pt x="1127" y="907"/>
                    <a:pt x="98" y="637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50"/>
                    <a:pt x="0" y="123"/>
                    <a:pt x="0" y="197"/>
                  </a:cubicBezTo>
                  <a:cubicBezTo>
                    <a:pt x="98" y="833"/>
                    <a:pt x="1127" y="1127"/>
                    <a:pt x="1812" y="1739"/>
                  </a:cubicBezTo>
                  <a:lnTo>
                    <a:pt x="2474" y="2327"/>
                  </a:lnTo>
                  <a:cubicBezTo>
                    <a:pt x="3012" y="2792"/>
                    <a:pt x="3576" y="2449"/>
                    <a:pt x="3453" y="1739"/>
                  </a:cubicBezTo>
                  <a:cubicBezTo>
                    <a:pt x="3527" y="2156"/>
                    <a:pt x="2914" y="2523"/>
                    <a:pt x="2474" y="210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g1d319155aba_0_207"/>
            <p:cNvSpPr/>
            <p:nvPr/>
          </p:nvSpPr>
          <p:spPr>
            <a:xfrm>
              <a:off x="5504250" y="3941375"/>
              <a:ext cx="106550" cy="415100"/>
            </a:xfrm>
            <a:custGeom>
              <a:rect b="b" l="l" r="r" t="t"/>
              <a:pathLst>
                <a:path extrusionOk="0" h="16604" w="4262">
                  <a:moveTo>
                    <a:pt x="3600" y="955"/>
                  </a:moveTo>
                  <a:cubicBezTo>
                    <a:pt x="4261" y="1910"/>
                    <a:pt x="2572" y="4555"/>
                    <a:pt x="3037" y="7836"/>
                  </a:cubicBezTo>
                  <a:cubicBezTo>
                    <a:pt x="3355" y="10089"/>
                    <a:pt x="3967" y="13836"/>
                    <a:pt x="3821" y="15942"/>
                  </a:cubicBezTo>
                  <a:cubicBezTo>
                    <a:pt x="3796" y="16334"/>
                    <a:pt x="2278" y="16603"/>
                    <a:pt x="1886" y="14742"/>
                  </a:cubicBezTo>
                  <a:cubicBezTo>
                    <a:pt x="1176" y="11559"/>
                    <a:pt x="319" y="9600"/>
                    <a:pt x="0" y="7126"/>
                  </a:cubicBezTo>
                  <a:lnTo>
                    <a:pt x="172" y="0"/>
                  </a:lnTo>
                  <a:close/>
                </a:path>
              </a:pathLst>
            </a:custGeom>
            <a:solidFill>
              <a:srgbClr val="E563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g1d319155aba_0_207"/>
            <p:cNvSpPr/>
            <p:nvPr/>
          </p:nvSpPr>
          <p:spPr>
            <a:xfrm>
              <a:off x="5402000" y="3956675"/>
              <a:ext cx="142675" cy="453650"/>
            </a:xfrm>
            <a:custGeom>
              <a:rect b="b" l="l" r="r" t="t"/>
              <a:pathLst>
                <a:path extrusionOk="0" h="18146" w="5707">
                  <a:moveTo>
                    <a:pt x="5535" y="0"/>
                  </a:moveTo>
                  <a:cubicBezTo>
                    <a:pt x="5707" y="2963"/>
                    <a:pt x="3601" y="6588"/>
                    <a:pt x="3723" y="8988"/>
                  </a:cubicBezTo>
                  <a:cubicBezTo>
                    <a:pt x="3870" y="11461"/>
                    <a:pt x="3601" y="14448"/>
                    <a:pt x="3601" y="17117"/>
                  </a:cubicBezTo>
                  <a:cubicBezTo>
                    <a:pt x="3601" y="17117"/>
                    <a:pt x="1421" y="18146"/>
                    <a:pt x="1323" y="16554"/>
                  </a:cubicBezTo>
                  <a:cubicBezTo>
                    <a:pt x="1005" y="11314"/>
                    <a:pt x="1" y="9698"/>
                    <a:pt x="1348" y="123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g1d319155aba_0_207"/>
            <p:cNvSpPr/>
            <p:nvPr/>
          </p:nvSpPr>
          <p:spPr>
            <a:xfrm>
              <a:off x="5414250" y="3681800"/>
              <a:ext cx="206950" cy="364275"/>
            </a:xfrm>
            <a:custGeom>
              <a:rect b="b" l="l" r="r" t="t"/>
              <a:pathLst>
                <a:path extrusionOk="0" h="14571" w="8278">
                  <a:moveTo>
                    <a:pt x="1078" y="8130"/>
                  </a:moveTo>
                  <a:cubicBezTo>
                    <a:pt x="1005" y="5265"/>
                    <a:pt x="1543" y="2449"/>
                    <a:pt x="1543" y="2449"/>
                  </a:cubicBezTo>
                  <a:cubicBezTo>
                    <a:pt x="1788" y="2082"/>
                    <a:pt x="2107" y="1764"/>
                    <a:pt x="2474" y="1494"/>
                  </a:cubicBezTo>
                  <a:lnTo>
                    <a:pt x="3160" y="662"/>
                  </a:lnTo>
                  <a:cubicBezTo>
                    <a:pt x="3674" y="539"/>
                    <a:pt x="4164" y="392"/>
                    <a:pt x="4653" y="245"/>
                  </a:cubicBezTo>
                  <a:cubicBezTo>
                    <a:pt x="5413" y="0"/>
                    <a:pt x="6270" y="0"/>
                    <a:pt x="7053" y="245"/>
                  </a:cubicBezTo>
                  <a:cubicBezTo>
                    <a:pt x="8082" y="686"/>
                    <a:pt x="8278" y="1372"/>
                    <a:pt x="7812" y="2694"/>
                  </a:cubicBezTo>
                  <a:cubicBezTo>
                    <a:pt x="7837" y="2768"/>
                    <a:pt x="6906" y="6416"/>
                    <a:pt x="6784" y="7543"/>
                  </a:cubicBezTo>
                  <a:cubicBezTo>
                    <a:pt x="6784" y="7641"/>
                    <a:pt x="7567" y="10604"/>
                    <a:pt x="7739" y="11828"/>
                  </a:cubicBezTo>
                  <a:cubicBezTo>
                    <a:pt x="7739" y="11828"/>
                    <a:pt x="7004" y="12514"/>
                    <a:pt x="6784" y="12685"/>
                  </a:cubicBezTo>
                  <a:cubicBezTo>
                    <a:pt x="5266" y="14571"/>
                    <a:pt x="246" y="12269"/>
                    <a:pt x="74" y="11265"/>
                  </a:cubicBezTo>
                  <a:cubicBezTo>
                    <a:pt x="1" y="10898"/>
                    <a:pt x="613" y="9722"/>
                    <a:pt x="1078" y="813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g1d319155aba_0_207"/>
            <p:cNvSpPr/>
            <p:nvPr/>
          </p:nvSpPr>
          <p:spPr>
            <a:xfrm>
              <a:off x="5486500" y="3549575"/>
              <a:ext cx="125525" cy="150625"/>
            </a:xfrm>
            <a:custGeom>
              <a:rect b="b" l="l" r="r" t="t"/>
              <a:pathLst>
                <a:path extrusionOk="0" h="6025" w="5021">
                  <a:moveTo>
                    <a:pt x="661" y="1053"/>
                  </a:moveTo>
                  <a:cubicBezTo>
                    <a:pt x="661" y="1053"/>
                    <a:pt x="392" y="1273"/>
                    <a:pt x="245" y="1763"/>
                  </a:cubicBezTo>
                  <a:cubicBezTo>
                    <a:pt x="98" y="2253"/>
                    <a:pt x="123" y="2596"/>
                    <a:pt x="123" y="2841"/>
                  </a:cubicBezTo>
                  <a:cubicBezTo>
                    <a:pt x="98" y="3110"/>
                    <a:pt x="0" y="3232"/>
                    <a:pt x="49" y="3379"/>
                  </a:cubicBezTo>
                  <a:cubicBezTo>
                    <a:pt x="98" y="3502"/>
                    <a:pt x="417" y="2816"/>
                    <a:pt x="710" y="2743"/>
                  </a:cubicBezTo>
                  <a:cubicBezTo>
                    <a:pt x="1004" y="2669"/>
                    <a:pt x="955" y="3551"/>
                    <a:pt x="319" y="3820"/>
                  </a:cubicBezTo>
                  <a:cubicBezTo>
                    <a:pt x="49" y="4236"/>
                    <a:pt x="270" y="5265"/>
                    <a:pt x="417" y="5510"/>
                  </a:cubicBezTo>
                  <a:cubicBezTo>
                    <a:pt x="564" y="5730"/>
                    <a:pt x="1519" y="6024"/>
                    <a:pt x="2351" y="5730"/>
                  </a:cubicBezTo>
                  <a:cubicBezTo>
                    <a:pt x="3159" y="5436"/>
                    <a:pt x="3698" y="4628"/>
                    <a:pt x="4359" y="3551"/>
                  </a:cubicBezTo>
                  <a:cubicBezTo>
                    <a:pt x="5020" y="2473"/>
                    <a:pt x="4359" y="1714"/>
                    <a:pt x="4359" y="1714"/>
                  </a:cubicBezTo>
                  <a:cubicBezTo>
                    <a:pt x="4702" y="980"/>
                    <a:pt x="2180" y="25"/>
                    <a:pt x="1127" y="0"/>
                  </a:cubicBezTo>
                  <a:cubicBezTo>
                    <a:pt x="490" y="25"/>
                    <a:pt x="661" y="1053"/>
                    <a:pt x="661" y="1053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g1d319155aba_0_207"/>
            <p:cNvSpPr/>
            <p:nvPr/>
          </p:nvSpPr>
          <p:spPr>
            <a:xfrm>
              <a:off x="5267950" y="3832400"/>
              <a:ext cx="63675" cy="61800"/>
            </a:xfrm>
            <a:custGeom>
              <a:rect b="b" l="l" r="r" t="t"/>
              <a:pathLst>
                <a:path extrusionOk="0" h="2472" w="2547">
                  <a:moveTo>
                    <a:pt x="0" y="0"/>
                  </a:moveTo>
                  <a:lnTo>
                    <a:pt x="25" y="49"/>
                  </a:lnTo>
                  <a:lnTo>
                    <a:pt x="220" y="662"/>
                  </a:lnTo>
                  <a:cubicBezTo>
                    <a:pt x="220" y="662"/>
                    <a:pt x="220" y="1886"/>
                    <a:pt x="465" y="2180"/>
                  </a:cubicBezTo>
                  <a:cubicBezTo>
                    <a:pt x="733" y="2472"/>
                    <a:pt x="2525" y="2425"/>
                    <a:pt x="2547" y="2449"/>
                  </a:cubicBezTo>
                  <a:lnTo>
                    <a:pt x="2547" y="2449"/>
                  </a:lnTo>
                  <a:cubicBezTo>
                    <a:pt x="2535" y="2422"/>
                    <a:pt x="1984" y="1225"/>
                    <a:pt x="1984" y="1225"/>
                  </a:cubicBezTo>
                  <a:lnTo>
                    <a:pt x="1910" y="1225"/>
                  </a:lnTo>
                  <a:cubicBezTo>
                    <a:pt x="1886" y="1200"/>
                    <a:pt x="1812" y="1200"/>
                    <a:pt x="1739" y="1176"/>
                  </a:cubicBezTo>
                  <a:cubicBezTo>
                    <a:pt x="1543" y="1127"/>
                    <a:pt x="1224" y="1029"/>
                    <a:pt x="1004" y="955"/>
                  </a:cubicBezTo>
                  <a:cubicBezTo>
                    <a:pt x="955" y="931"/>
                    <a:pt x="906" y="931"/>
                    <a:pt x="857" y="906"/>
                  </a:cubicBezTo>
                  <a:cubicBezTo>
                    <a:pt x="784" y="882"/>
                    <a:pt x="735" y="858"/>
                    <a:pt x="710" y="833"/>
                  </a:cubicBezTo>
                  <a:cubicBezTo>
                    <a:pt x="710" y="833"/>
                    <a:pt x="686" y="784"/>
                    <a:pt x="661" y="711"/>
                  </a:cubicBezTo>
                  <a:cubicBezTo>
                    <a:pt x="637" y="686"/>
                    <a:pt x="637" y="613"/>
                    <a:pt x="588" y="564"/>
                  </a:cubicBezTo>
                  <a:cubicBezTo>
                    <a:pt x="539" y="392"/>
                    <a:pt x="441" y="221"/>
                    <a:pt x="392" y="123"/>
                  </a:cubicBezTo>
                  <a:cubicBezTo>
                    <a:pt x="294" y="25"/>
                    <a:pt x="147" y="0"/>
                    <a:pt x="49" y="0"/>
                  </a:cubicBezTo>
                  <a:close/>
                  <a:moveTo>
                    <a:pt x="2547" y="2449"/>
                  </a:moveTo>
                  <a:lnTo>
                    <a:pt x="2547" y="2449"/>
                  </a:lnTo>
                  <a:cubicBezTo>
                    <a:pt x="2547" y="2449"/>
                    <a:pt x="2547" y="2449"/>
                    <a:pt x="2547" y="2449"/>
                  </a:cubicBezTo>
                  <a:cubicBezTo>
                    <a:pt x="2547" y="2449"/>
                    <a:pt x="2547" y="2449"/>
                    <a:pt x="2547" y="2449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g1d319155aba_0_207"/>
            <p:cNvSpPr/>
            <p:nvPr/>
          </p:nvSpPr>
          <p:spPr>
            <a:xfrm>
              <a:off x="5265500" y="3815250"/>
              <a:ext cx="60000" cy="47775"/>
            </a:xfrm>
            <a:custGeom>
              <a:rect b="b" l="l" r="r" t="t"/>
              <a:pathLst>
                <a:path extrusionOk="0" h="1911" w="2400">
                  <a:moveTo>
                    <a:pt x="2326" y="1666"/>
                  </a:moveTo>
                  <a:cubicBezTo>
                    <a:pt x="2302" y="1690"/>
                    <a:pt x="2155" y="1788"/>
                    <a:pt x="2033" y="1911"/>
                  </a:cubicBezTo>
                  <a:lnTo>
                    <a:pt x="2008" y="1911"/>
                  </a:lnTo>
                  <a:cubicBezTo>
                    <a:pt x="1984" y="1886"/>
                    <a:pt x="1910" y="1886"/>
                    <a:pt x="1837" y="1862"/>
                  </a:cubicBezTo>
                  <a:lnTo>
                    <a:pt x="2302" y="1495"/>
                  </a:lnTo>
                  <a:lnTo>
                    <a:pt x="980" y="74"/>
                  </a:lnTo>
                  <a:lnTo>
                    <a:pt x="147" y="662"/>
                  </a:lnTo>
                  <a:lnTo>
                    <a:pt x="147" y="686"/>
                  </a:lnTo>
                  <a:cubicBezTo>
                    <a:pt x="245" y="686"/>
                    <a:pt x="392" y="711"/>
                    <a:pt x="465" y="809"/>
                  </a:cubicBezTo>
                  <a:cubicBezTo>
                    <a:pt x="539" y="907"/>
                    <a:pt x="637" y="1078"/>
                    <a:pt x="686" y="1250"/>
                  </a:cubicBezTo>
                  <a:lnTo>
                    <a:pt x="1102" y="1641"/>
                  </a:lnTo>
                  <a:cubicBezTo>
                    <a:pt x="1053" y="1617"/>
                    <a:pt x="1004" y="1617"/>
                    <a:pt x="955" y="1592"/>
                  </a:cubicBezTo>
                  <a:cubicBezTo>
                    <a:pt x="882" y="1519"/>
                    <a:pt x="833" y="1470"/>
                    <a:pt x="759" y="1421"/>
                  </a:cubicBezTo>
                  <a:cubicBezTo>
                    <a:pt x="465" y="1078"/>
                    <a:pt x="147" y="760"/>
                    <a:pt x="147" y="760"/>
                  </a:cubicBezTo>
                  <a:cubicBezTo>
                    <a:pt x="147" y="760"/>
                    <a:pt x="123" y="760"/>
                    <a:pt x="123" y="760"/>
                  </a:cubicBezTo>
                  <a:cubicBezTo>
                    <a:pt x="25" y="637"/>
                    <a:pt x="0" y="613"/>
                    <a:pt x="49" y="564"/>
                  </a:cubicBezTo>
                  <a:cubicBezTo>
                    <a:pt x="123" y="515"/>
                    <a:pt x="808" y="50"/>
                    <a:pt x="857" y="25"/>
                  </a:cubicBezTo>
                  <a:cubicBezTo>
                    <a:pt x="906" y="1"/>
                    <a:pt x="955" y="1"/>
                    <a:pt x="1029" y="74"/>
                  </a:cubicBezTo>
                  <a:cubicBezTo>
                    <a:pt x="1078" y="148"/>
                    <a:pt x="2351" y="1470"/>
                    <a:pt x="2375" y="1495"/>
                  </a:cubicBezTo>
                  <a:cubicBezTo>
                    <a:pt x="2400" y="1519"/>
                    <a:pt x="2400" y="1592"/>
                    <a:pt x="2326" y="1666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g1d319155aba_0_207"/>
            <p:cNvSpPr/>
            <p:nvPr/>
          </p:nvSpPr>
          <p:spPr>
            <a:xfrm>
              <a:off x="5269175" y="3817100"/>
              <a:ext cx="53875" cy="44700"/>
            </a:xfrm>
            <a:custGeom>
              <a:rect b="b" l="l" r="r" t="t"/>
              <a:pathLst>
                <a:path extrusionOk="0" h="1788" w="2155">
                  <a:moveTo>
                    <a:pt x="2155" y="1421"/>
                  </a:moveTo>
                  <a:lnTo>
                    <a:pt x="1690" y="1788"/>
                  </a:lnTo>
                  <a:cubicBezTo>
                    <a:pt x="1494" y="1739"/>
                    <a:pt x="1175" y="1641"/>
                    <a:pt x="955" y="1567"/>
                  </a:cubicBezTo>
                  <a:lnTo>
                    <a:pt x="539" y="1176"/>
                  </a:lnTo>
                  <a:lnTo>
                    <a:pt x="0" y="612"/>
                  </a:lnTo>
                  <a:lnTo>
                    <a:pt x="0" y="588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g1d319155aba_0_207"/>
            <p:cNvSpPr/>
            <p:nvPr/>
          </p:nvSpPr>
          <p:spPr>
            <a:xfrm>
              <a:off x="5294500" y="3836650"/>
              <a:ext cx="43250" cy="53550"/>
            </a:xfrm>
            <a:custGeom>
              <a:rect b="b" l="l" r="r" t="t"/>
              <a:pathLst>
                <a:path extrusionOk="0" h="2142" w="1730">
                  <a:moveTo>
                    <a:pt x="154" y="0"/>
                  </a:moveTo>
                  <a:cubicBezTo>
                    <a:pt x="0" y="0"/>
                    <a:pt x="134" y="418"/>
                    <a:pt x="456" y="590"/>
                  </a:cubicBezTo>
                  <a:cubicBezTo>
                    <a:pt x="799" y="785"/>
                    <a:pt x="824" y="2034"/>
                    <a:pt x="1215" y="2132"/>
                  </a:cubicBezTo>
                  <a:cubicBezTo>
                    <a:pt x="1240" y="2138"/>
                    <a:pt x="1263" y="2141"/>
                    <a:pt x="1286" y="2141"/>
                  </a:cubicBezTo>
                  <a:cubicBezTo>
                    <a:pt x="1622" y="2141"/>
                    <a:pt x="1730" y="1496"/>
                    <a:pt x="1730" y="1496"/>
                  </a:cubicBezTo>
                  <a:cubicBezTo>
                    <a:pt x="1730" y="1496"/>
                    <a:pt x="1240" y="639"/>
                    <a:pt x="1215" y="565"/>
                  </a:cubicBezTo>
                  <a:cubicBezTo>
                    <a:pt x="1191" y="467"/>
                    <a:pt x="481" y="149"/>
                    <a:pt x="236" y="26"/>
                  </a:cubicBezTo>
                  <a:cubicBezTo>
                    <a:pt x="203" y="8"/>
                    <a:pt x="176" y="0"/>
                    <a:pt x="154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g1d319155aba_0_207"/>
            <p:cNvSpPr/>
            <p:nvPr/>
          </p:nvSpPr>
          <p:spPr>
            <a:xfrm>
              <a:off x="5321200" y="3727025"/>
              <a:ext cx="203125" cy="196700"/>
            </a:xfrm>
            <a:custGeom>
              <a:rect b="b" l="l" r="r" t="t"/>
              <a:pathLst>
                <a:path extrusionOk="0" h="7868" w="8125">
                  <a:moveTo>
                    <a:pt x="6446" y="0"/>
                  </a:moveTo>
                  <a:cubicBezTo>
                    <a:pt x="6338" y="0"/>
                    <a:pt x="6230" y="17"/>
                    <a:pt x="6123" y="52"/>
                  </a:cubicBezTo>
                  <a:cubicBezTo>
                    <a:pt x="5780" y="175"/>
                    <a:pt x="5486" y="273"/>
                    <a:pt x="5314" y="591"/>
                  </a:cubicBezTo>
                  <a:cubicBezTo>
                    <a:pt x="4874" y="1326"/>
                    <a:pt x="4800" y="3873"/>
                    <a:pt x="4433" y="5440"/>
                  </a:cubicBezTo>
                  <a:cubicBezTo>
                    <a:pt x="3963" y="5544"/>
                    <a:pt x="3419" y="5580"/>
                    <a:pt x="2889" y="5580"/>
                  </a:cubicBezTo>
                  <a:cubicBezTo>
                    <a:pt x="1677" y="5580"/>
                    <a:pt x="539" y="5391"/>
                    <a:pt x="539" y="5391"/>
                  </a:cubicBezTo>
                  <a:cubicBezTo>
                    <a:pt x="1" y="6223"/>
                    <a:pt x="123" y="6811"/>
                    <a:pt x="270" y="6860"/>
                  </a:cubicBezTo>
                  <a:cubicBezTo>
                    <a:pt x="2061" y="7662"/>
                    <a:pt x="3467" y="7867"/>
                    <a:pt x="4437" y="7867"/>
                  </a:cubicBezTo>
                  <a:cubicBezTo>
                    <a:pt x="5364" y="7867"/>
                    <a:pt x="5892" y="7680"/>
                    <a:pt x="5976" y="7644"/>
                  </a:cubicBezTo>
                  <a:cubicBezTo>
                    <a:pt x="6123" y="7546"/>
                    <a:pt x="7886" y="1914"/>
                    <a:pt x="7886" y="1914"/>
                  </a:cubicBezTo>
                  <a:cubicBezTo>
                    <a:pt x="8125" y="1044"/>
                    <a:pt x="7302" y="0"/>
                    <a:pt x="6446" y="0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8" name="Google Shape;858;g1d319155aba_0_207"/>
          <p:cNvSpPr/>
          <p:nvPr/>
        </p:nvSpPr>
        <p:spPr>
          <a:xfrm>
            <a:off x="7055350" y="2847775"/>
            <a:ext cx="3668400" cy="15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000000" dist="1143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g1d319155aba_0_207"/>
          <p:cNvSpPr txBox="1"/>
          <p:nvPr/>
        </p:nvSpPr>
        <p:spPr>
          <a:xfrm>
            <a:off x="6870646" y="2966575"/>
            <a:ext cx="3952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35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2. 데이터 처리 방안</a:t>
            </a:r>
            <a:endParaRPr i="1" sz="35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35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및 활용 분석 기법</a:t>
            </a:r>
            <a:endParaRPr i="1" sz="35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860" name="Google Shape;860;g1d319155aba_0_207"/>
          <p:cNvGrpSpPr/>
          <p:nvPr/>
        </p:nvGrpSpPr>
        <p:grpSpPr>
          <a:xfrm>
            <a:off x="10380003" y="2337208"/>
            <a:ext cx="343744" cy="510565"/>
            <a:chOff x="7004802" y="3394442"/>
            <a:chExt cx="290914" cy="432060"/>
          </a:xfrm>
        </p:grpSpPr>
        <p:sp>
          <p:nvSpPr>
            <p:cNvPr id="861" name="Google Shape;861;g1d319155aba_0_207"/>
            <p:cNvSpPr/>
            <p:nvPr/>
          </p:nvSpPr>
          <p:spPr>
            <a:xfrm>
              <a:off x="7068050" y="3660262"/>
              <a:ext cx="177071" cy="166240"/>
            </a:xfrm>
            <a:custGeom>
              <a:rect b="b" l="l" r="r" t="t"/>
              <a:pathLst>
                <a:path extrusionOk="0" h="7751" w="8256">
                  <a:moveTo>
                    <a:pt x="3538" y="0"/>
                  </a:moveTo>
                  <a:lnTo>
                    <a:pt x="3538" y="3033"/>
                  </a:lnTo>
                  <a:cubicBezTo>
                    <a:pt x="2780" y="2224"/>
                    <a:pt x="1702" y="1769"/>
                    <a:pt x="590" y="1769"/>
                  </a:cubicBezTo>
                  <a:lnTo>
                    <a:pt x="0" y="1769"/>
                  </a:lnTo>
                  <a:lnTo>
                    <a:pt x="0" y="3538"/>
                  </a:lnTo>
                  <a:cubicBezTo>
                    <a:pt x="0" y="5156"/>
                    <a:pt x="1331" y="6487"/>
                    <a:pt x="2949" y="6487"/>
                  </a:cubicBezTo>
                  <a:lnTo>
                    <a:pt x="3538" y="6487"/>
                  </a:lnTo>
                  <a:lnTo>
                    <a:pt x="3538" y="7751"/>
                  </a:lnTo>
                  <a:lnTo>
                    <a:pt x="4718" y="7751"/>
                  </a:lnTo>
                  <a:lnTo>
                    <a:pt x="4718" y="6487"/>
                  </a:lnTo>
                  <a:lnTo>
                    <a:pt x="5308" y="6487"/>
                  </a:lnTo>
                  <a:cubicBezTo>
                    <a:pt x="6942" y="6487"/>
                    <a:pt x="8256" y="5156"/>
                    <a:pt x="8256" y="3538"/>
                  </a:cubicBezTo>
                  <a:lnTo>
                    <a:pt x="8256" y="1769"/>
                  </a:lnTo>
                  <a:lnTo>
                    <a:pt x="7666" y="1753"/>
                  </a:lnTo>
                  <a:cubicBezTo>
                    <a:pt x="6554" y="1753"/>
                    <a:pt x="5493" y="2207"/>
                    <a:pt x="4718" y="3016"/>
                  </a:cubicBezTo>
                  <a:lnTo>
                    <a:pt x="4718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g1d319155aba_0_207"/>
            <p:cNvSpPr/>
            <p:nvPr/>
          </p:nvSpPr>
          <p:spPr>
            <a:xfrm>
              <a:off x="7156586" y="3660262"/>
              <a:ext cx="88535" cy="166240"/>
            </a:xfrm>
            <a:custGeom>
              <a:rect b="b" l="l" r="r" t="t"/>
              <a:pathLst>
                <a:path extrusionOk="0" h="7751" w="4128">
                  <a:moveTo>
                    <a:pt x="0" y="0"/>
                  </a:moveTo>
                  <a:lnTo>
                    <a:pt x="0" y="7751"/>
                  </a:lnTo>
                  <a:lnTo>
                    <a:pt x="590" y="7751"/>
                  </a:lnTo>
                  <a:lnTo>
                    <a:pt x="590" y="6487"/>
                  </a:lnTo>
                  <a:lnTo>
                    <a:pt x="1180" y="6487"/>
                  </a:lnTo>
                  <a:cubicBezTo>
                    <a:pt x="2814" y="6487"/>
                    <a:pt x="4128" y="5156"/>
                    <a:pt x="4128" y="3538"/>
                  </a:cubicBezTo>
                  <a:lnTo>
                    <a:pt x="4128" y="1769"/>
                  </a:lnTo>
                  <a:lnTo>
                    <a:pt x="3538" y="1753"/>
                  </a:lnTo>
                  <a:cubicBezTo>
                    <a:pt x="2426" y="1753"/>
                    <a:pt x="1365" y="2207"/>
                    <a:pt x="590" y="3016"/>
                  </a:cubicBezTo>
                  <a:lnTo>
                    <a:pt x="590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g1d319155aba_0_207"/>
            <p:cNvSpPr/>
            <p:nvPr/>
          </p:nvSpPr>
          <p:spPr>
            <a:xfrm>
              <a:off x="7006625" y="3394442"/>
              <a:ext cx="289091" cy="278131"/>
            </a:xfrm>
            <a:custGeom>
              <a:rect b="b" l="l" r="r" t="t"/>
              <a:pathLst>
                <a:path extrusionOk="0" h="12968" w="13479">
                  <a:moveTo>
                    <a:pt x="6994" y="1"/>
                  </a:moveTo>
                  <a:cubicBezTo>
                    <a:pt x="5306" y="1"/>
                    <a:pt x="3647" y="660"/>
                    <a:pt x="2409" y="1898"/>
                  </a:cubicBezTo>
                  <a:cubicBezTo>
                    <a:pt x="556" y="3751"/>
                    <a:pt x="0" y="6548"/>
                    <a:pt x="1011" y="8974"/>
                  </a:cubicBezTo>
                  <a:cubicBezTo>
                    <a:pt x="2005" y="11383"/>
                    <a:pt x="4381" y="12967"/>
                    <a:pt x="6992" y="12967"/>
                  </a:cubicBezTo>
                  <a:cubicBezTo>
                    <a:pt x="10581" y="12967"/>
                    <a:pt x="13479" y="10069"/>
                    <a:pt x="13479" y="6481"/>
                  </a:cubicBezTo>
                  <a:cubicBezTo>
                    <a:pt x="13479" y="3869"/>
                    <a:pt x="11895" y="1493"/>
                    <a:pt x="9486" y="499"/>
                  </a:cubicBezTo>
                  <a:cubicBezTo>
                    <a:pt x="8680" y="164"/>
                    <a:pt x="7834" y="1"/>
                    <a:pt x="6994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g1d319155aba_0_207"/>
            <p:cNvSpPr/>
            <p:nvPr/>
          </p:nvSpPr>
          <p:spPr>
            <a:xfrm>
              <a:off x="7156586" y="3394657"/>
              <a:ext cx="139130" cy="278260"/>
            </a:xfrm>
            <a:custGeom>
              <a:rect b="b" l="l" r="r" t="t"/>
              <a:pathLst>
                <a:path extrusionOk="0" h="12974" w="6487">
                  <a:moveTo>
                    <a:pt x="0" y="1"/>
                  </a:moveTo>
                  <a:lnTo>
                    <a:pt x="0" y="12974"/>
                  </a:lnTo>
                  <a:cubicBezTo>
                    <a:pt x="3589" y="12957"/>
                    <a:pt x="6487" y="10059"/>
                    <a:pt x="6487" y="6487"/>
                  </a:cubicBezTo>
                  <a:cubicBezTo>
                    <a:pt x="6487" y="2915"/>
                    <a:pt x="3589" y="1"/>
                    <a:pt x="0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g1d319155aba_0_207"/>
            <p:cNvSpPr/>
            <p:nvPr/>
          </p:nvSpPr>
          <p:spPr>
            <a:xfrm>
              <a:off x="7004802" y="3420308"/>
              <a:ext cx="265627" cy="227236"/>
            </a:xfrm>
            <a:custGeom>
              <a:rect b="b" l="l" r="r" t="t"/>
              <a:pathLst>
                <a:path extrusionOk="0" h="10595" w="12385">
                  <a:moveTo>
                    <a:pt x="7108" y="1"/>
                  </a:moveTo>
                  <a:cubicBezTo>
                    <a:pt x="7098" y="1"/>
                    <a:pt x="7087" y="1"/>
                    <a:pt x="7077" y="1"/>
                  </a:cubicBezTo>
                  <a:cubicBezTo>
                    <a:pt x="2360" y="1"/>
                    <a:pt x="1" y="5696"/>
                    <a:pt x="3337" y="9032"/>
                  </a:cubicBezTo>
                  <a:cubicBezTo>
                    <a:pt x="4416" y="10111"/>
                    <a:pt x="5744" y="10594"/>
                    <a:pt x="7047" y="10594"/>
                  </a:cubicBezTo>
                  <a:cubicBezTo>
                    <a:pt x="9771" y="10594"/>
                    <a:pt x="12384" y="8482"/>
                    <a:pt x="12384" y="5291"/>
                  </a:cubicBezTo>
                  <a:cubicBezTo>
                    <a:pt x="12384" y="2370"/>
                    <a:pt x="10025" y="1"/>
                    <a:pt x="7108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g1d319155aba_0_207"/>
            <p:cNvSpPr/>
            <p:nvPr/>
          </p:nvSpPr>
          <p:spPr>
            <a:xfrm>
              <a:off x="7156586" y="3420308"/>
              <a:ext cx="113843" cy="227322"/>
            </a:xfrm>
            <a:custGeom>
              <a:rect b="b" l="l" r="r" t="t"/>
              <a:pathLst>
                <a:path extrusionOk="0" h="10599" w="5308">
                  <a:moveTo>
                    <a:pt x="0" y="1"/>
                  </a:moveTo>
                  <a:lnTo>
                    <a:pt x="0" y="10599"/>
                  </a:lnTo>
                  <a:cubicBezTo>
                    <a:pt x="2932" y="10582"/>
                    <a:pt x="5307" y="8223"/>
                    <a:pt x="5307" y="5291"/>
                  </a:cubicBezTo>
                  <a:cubicBezTo>
                    <a:pt x="5291" y="2377"/>
                    <a:pt x="2932" y="1"/>
                    <a:pt x="0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g1d319155aba_0_207"/>
            <p:cNvSpPr/>
            <p:nvPr/>
          </p:nvSpPr>
          <p:spPr>
            <a:xfrm>
              <a:off x="7106356" y="3445251"/>
              <a:ext cx="101189" cy="178164"/>
            </a:xfrm>
            <a:custGeom>
              <a:rect b="b" l="l" r="r" t="t"/>
              <a:pathLst>
                <a:path extrusionOk="0" h="8307" w="4718">
                  <a:moveTo>
                    <a:pt x="1769" y="0"/>
                  </a:moveTo>
                  <a:lnTo>
                    <a:pt x="1769" y="1180"/>
                  </a:lnTo>
                  <a:cubicBezTo>
                    <a:pt x="809" y="1214"/>
                    <a:pt x="68" y="1989"/>
                    <a:pt x="68" y="2949"/>
                  </a:cubicBezTo>
                  <a:cubicBezTo>
                    <a:pt x="68" y="3909"/>
                    <a:pt x="809" y="4684"/>
                    <a:pt x="1769" y="4718"/>
                  </a:cubicBezTo>
                  <a:lnTo>
                    <a:pt x="2949" y="4718"/>
                  </a:lnTo>
                  <a:cubicBezTo>
                    <a:pt x="3741" y="4718"/>
                    <a:pt x="3741" y="5897"/>
                    <a:pt x="2949" y="5897"/>
                  </a:cubicBezTo>
                  <a:lnTo>
                    <a:pt x="1769" y="5897"/>
                  </a:lnTo>
                  <a:cubicBezTo>
                    <a:pt x="1449" y="5897"/>
                    <a:pt x="1180" y="5628"/>
                    <a:pt x="1180" y="5308"/>
                  </a:cubicBezTo>
                  <a:lnTo>
                    <a:pt x="0" y="5308"/>
                  </a:lnTo>
                  <a:cubicBezTo>
                    <a:pt x="0" y="6285"/>
                    <a:pt x="792" y="7077"/>
                    <a:pt x="1769" y="7077"/>
                  </a:cubicBezTo>
                  <a:lnTo>
                    <a:pt x="1769" y="8307"/>
                  </a:lnTo>
                  <a:lnTo>
                    <a:pt x="2949" y="8307"/>
                  </a:lnTo>
                  <a:lnTo>
                    <a:pt x="2949" y="7077"/>
                  </a:lnTo>
                  <a:cubicBezTo>
                    <a:pt x="3892" y="7043"/>
                    <a:pt x="4650" y="6268"/>
                    <a:pt x="4650" y="5308"/>
                  </a:cubicBezTo>
                  <a:cubicBezTo>
                    <a:pt x="4650" y="4347"/>
                    <a:pt x="3892" y="3572"/>
                    <a:pt x="2949" y="3539"/>
                  </a:cubicBezTo>
                  <a:lnTo>
                    <a:pt x="2949" y="3522"/>
                  </a:lnTo>
                  <a:lnTo>
                    <a:pt x="1769" y="3522"/>
                  </a:lnTo>
                  <a:cubicBezTo>
                    <a:pt x="977" y="3522"/>
                    <a:pt x="977" y="2342"/>
                    <a:pt x="1769" y="2342"/>
                  </a:cubicBezTo>
                  <a:lnTo>
                    <a:pt x="2949" y="2342"/>
                  </a:lnTo>
                  <a:cubicBezTo>
                    <a:pt x="3269" y="2342"/>
                    <a:pt x="3538" y="2612"/>
                    <a:pt x="3538" y="2932"/>
                  </a:cubicBezTo>
                  <a:lnTo>
                    <a:pt x="4718" y="2932"/>
                  </a:lnTo>
                  <a:cubicBezTo>
                    <a:pt x="4718" y="1972"/>
                    <a:pt x="3926" y="1180"/>
                    <a:pt x="2949" y="1180"/>
                  </a:cubicBezTo>
                  <a:lnTo>
                    <a:pt x="2949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g1d319155aba_0_207"/>
            <p:cNvSpPr/>
            <p:nvPr/>
          </p:nvSpPr>
          <p:spPr>
            <a:xfrm>
              <a:off x="7156929" y="3520768"/>
              <a:ext cx="49179" cy="102283"/>
            </a:xfrm>
            <a:custGeom>
              <a:rect b="b" l="l" r="r" t="t"/>
              <a:pathLst>
                <a:path extrusionOk="0" h="4769" w="2293">
                  <a:moveTo>
                    <a:pt x="1" y="1"/>
                  </a:moveTo>
                  <a:lnTo>
                    <a:pt x="1" y="1180"/>
                  </a:lnTo>
                  <a:lnTo>
                    <a:pt x="591" y="1180"/>
                  </a:lnTo>
                  <a:cubicBezTo>
                    <a:pt x="1383" y="1180"/>
                    <a:pt x="1383" y="2360"/>
                    <a:pt x="591" y="2360"/>
                  </a:cubicBezTo>
                  <a:lnTo>
                    <a:pt x="1" y="2360"/>
                  </a:lnTo>
                  <a:lnTo>
                    <a:pt x="1" y="4769"/>
                  </a:lnTo>
                  <a:lnTo>
                    <a:pt x="591" y="4769"/>
                  </a:lnTo>
                  <a:lnTo>
                    <a:pt x="591" y="3539"/>
                  </a:lnTo>
                  <a:cubicBezTo>
                    <a:pt x="1551" y="3505"/>
                    <a:pt x="2292" y="2730"/>
                    <a:pt x="2292" y="1770"/>
                  </a:cubicBezTo>
                  <a:cubicBezTo>
                    <a:pt x="2292" y="826"/>
                    <a:pt x="1551" y="35"/>
                    <a:pt x="591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g1d319155aba_0_207"/>
            <p:cNvSpPr/>
            <p:nvPr/>
          </p:nvSpPr>
          <p:spPr>
            <a:xfrm>
              <a:off x="7156929" y="3445251"/>
              <a:ext cx="50616" cy="63249"/>
            </a:xfrm>
            <a:custGeom>
              <a:rect b="b" l="l" r="r" t="t"/>
              <a:pathLst>
                <a:path extrusionOk="0" h="2949" w="2360">
                  <a:moveTo>
                    <a:pt x="1" y="0"/>
                  </a:moveTo>
                  <a:lnTo>
                    <a:pt x="1" y="2359"/>
                  </a:lnTo>
                  <a:lnTo>
                    <a:pt x="591" y="2359"/>
                  </a:lnTo>
                  <a:cubicBezTo>
                    <a:pt x="911" y="2359"/>
                    <a:pt x="1180" y="2629"/>
                    <a:pt x="1180" y="2949"/>
                  </a:cubicBezTo>
                  <a:lnTo>
                    <a:pt x="2360" y="2949"/>
                  </a:lnTo>
                  <a:cubicBezTo>
                    <a:pt x="2360" y="1972"/>
                    <a:pt x="1568" y="1180"/>
                    <a:pt x="591" y="1180"/>
                  </a:cubicBezTo>
                  <a:lnTo>
                    <a:pt x="591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E"/>
        </a:solid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d319155aba_0_4349"/>
          <p:cNvSpPr/>
          <p:nvPr/>
        </p:nvSpPr>
        <p:spPr>
          <a:xfrm>
            <a:off x="1222925" y="1438750"/>
            <a:ext cx="9741900" cy="49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g1d319155aba_0_4349"/>
          <p:cNvSpPr/>
          <p:nvPr/>
        </p:nvSpPr>
        <p:spPr>
          <a:xfrm>
            <a:off x="295081" y="254258"/>
            <a:ext cx="11601900" cy="6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0" rotWithShape="0" algn="t" dir="5400000" dist="165100">
              <a:srgbClr val="5B4BB9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6511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제공된 데이터</a:t>
            </a:r>
            <a:endParaRPr i="1" sz="24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76" name="Google Shape;876;g1d319155aba_0_4349"/>
          <p:cNvSpPr/>
          <p:nvPr/>
        </p:nvSpPr>
        <p:spPr>
          <a:xfrm>
            <a:off x="295081" y="254258"/>
            <a:ext cx="89100" cy="634500"/>
          </a:xfrm>
          <a:prstGeom prst="rect">
            <a:avLst/>
          </a:prstGeom>
          <a:solidFill>
            <a:srgbClr val="5B4B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77" name="Google Shape;877;g1d319155aba_0_4349"/>
          <p:cNvGrpSpPr/>
          <p:nvPr/>
        </p:nvGrpSpPr>
        <p:grpSpPr>
          <a:xfrm>
            <a:off x="11431963" y="483394"/>
            <a:ext cx="180060" cy="171569"/>
            <a:chOff x="9088813" y="3112294"/>
            <a:chExt cx="180060" cy="171569"/>
          </a:xfrm>
        </p:grpSpPr>
        <p:sp>
          <p:nvSpPr>
            <p:cNvPr id="878" name="Google Shape;878;g1d319155aba_0_4349"/>
            <p:cNvSpPr/>
            <p:nvPr/>
          </p:nvSpPr>
          <p:spPr>
            <a:xfrm>
              <a:off x="9183088" y="3112294"/>
              <a:ext cx="85785" cy="171569"/>
            </a:xfrm>
            <a:custGeom>
              <a:rect b="b" l="l" r="r" t="t"/>
              <a:pathLst>
                <a:path extrusionOk="0" h="261938" w="130969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79" name="Google Shape;879;g1d319155aba_0_4349"/>
            <p:cNvCxnSpPr/>
            <p:nvPr/>
          </p:nvCxnSpPr>
          <p:spPr>
            <a:xfrm>
              <a:off x="9088813" y="3198017"/>
              <a:ext cx="18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aphicFrame>
        <p:nvGraphicFramePr>
          <p:cNvPr id="880" name="Google Shape;880;g1d319155aba_0_4349"/>
          <p:cNvGraphicFramePr/>
          <p:nvPr/>
        </p:nvGraphicFramePr>
        <p:xfrm>
          <a:off x="1225000" y="13786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{0D92C732-5395-4A9C-92AC-C78CB98CC2BB}</a:tableStyleId>
              </a:tblPr>
              <a:tblGrid>
                <a:gridCol w="2017150"/>
                <a:gridCol w="7724850"/>
              </a:tblGrid>
              <a:tr h="4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■ </a:t>
                      </a: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구매상품 TR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□ 19383명, 28593030건의 구매 내역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■ </a:t>
                      </a: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고객 DEMO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□ 19383명의 데이터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□ ‘고객번호’, ‘성별’, ‘연령대’, ‘거주지역’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□ 거주지역은 178개 null 값 존재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■ </a:t>
                      </a: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경쟁사이용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□ 경쟁사는 총 ‘A01’, ‘A02’, ‘B01’, ‘B02’, ‘C01’, ‘C02’, ‘C03’, ‘D01’, ‘D02’ 총 9개 존재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□ 5881명 / 19383명의 고객이 경쟁사 1회 ~ 40회 이용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■ </a:t>
                      </a: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채널이용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□ 6766명 / 19383명이 모바일 / 온라인을 이용한 적이 있음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□ B_MOBILE / APP 5170명, A_MOBILE / APP 1435명, C_MOBILE / APP 46명, D_MOBILE / APP 227명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□ B_ONLINEMALL 1328명, C_ONLINEMALL 618명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■ </a:t>
                      </a:r>
                      <a:r>
                        <a:rPr lang="ko-KR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멤버십여부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□ 하이마트 4418명, 다둥이 2009명, 더영 642명, 롭스 387명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□ 멤버쉽을 가지고 있는 회원 숫자 6498명 / 19383명 (약 ⅓ 정도)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61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□ 그중 5601명이 한 개의 멤버십만 보유, 837명은 2개의 멤버십, 59명이 3개의 멤버십, </a:t>
                      </a:r>
                      <a:endParaRPr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   모든 멤버십을 보유한 사람은 1명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2022-12-13T05:19:48Z</dcterms:created>
  <dc:creator>Microsoft 계정</dc:creator>
</cp:coreProperties>
</file>